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533-D19B-4C7D-8A89-F139EE99385D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97F-E3A9-47A6-BD0F-8438886585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533-D19B-4C7D-8A89-F139EE99385D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97F-E3A9-47A6-BD0F-8438886585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533-D19B-4C7D-8A89-F139EE99385D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97F-E3A9-47A6-BD0F-8438886585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533-D19B-4C7D-8A89-F139EE99385D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97F-E3A9-47A6-BD0F-8438886585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533-D19B-4C7D-8A89-F139EE99385D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97F-E3A9-47A6-BD0F-8438886585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533-D19B-4C7D-8A89-F139EE99385D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97F-E3A9-47A6-BD0F-8438886585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533-D19B-4C7D-8A89-F139EE99385D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97F-E3A9-47A6-BD0F-8438886585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533-D19B-4C7D-8A89-F139EE99385D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97F-E3A9-47A6-BD0F-8438886585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533-D19B-4C7D-8A89-F139EE99385D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97F-E3A9-47A6-BD0F-8438886585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533-D19B-4C7D-8A89-F139EE99385D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97F-E3A9-47A6-BD0F-8438886585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533-D19B-4C7D-8A89-F139EE99385D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97F-E3A9-47A6-BD0F-8438886585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EC533-D19B-4C7D-8A89-F139EE99385D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997F-E3A9-47A6-BD0F-8438886585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galatians 5:22-23」的圖片搜尋結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0961" y="1"/>
            <a:ext cx="547568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「galatians 5:22-23」的圖片搜尋結果"/>
          <p:cNvPicPr>
            <a:picLocks noChangeAspect="1" noChangeArrowheads="1"/>
          </p:cNvPicPr>
          <p:nvPr/>
        </p:nvPicPr>
        <p:blipFill>
          <a:blip r:embed="rId2"/>
          <a:srcRect l="5190" t="12976" r="14359" b="70156"/>
          <a:stretch>
            <a:fillRect/>
          </a:stretch>
        </p:blipFill>
        <p:spPr bwMode="auto">
          <a:xfrm>
            <a:off x="285720" y="1928802"/>
            <a:ext cx="8517608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 descr="相關圖片"/>
          <p:cNvPicPr>
            <a:picLocks noChangeAspect="1" noChangeArrowheads="1"/>
          </p:cNvPicPr>
          <p:nvPr/>
        </p:nvPicPr>
        <p:blipFill>
          <a:blip r:embed="rId2"/>
          <a:srcRect t="22388" r="59295" b="67436"/>
          <a:stretch>
            <a:fillRect/>
          </a:stretch>
        </p:blipFill>
        <p:spPr bwMode="auto">
          <a:xfrm>
            <a:off x="2857488" y="2214554"/>
            <a:ext cx="3429024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相關圖片"/>
          <p:cNvPicPr>
            <a:picLocks noChangeAspect="1" noChangeArrowheads="1"/>
          </p:cNvPicPr>
          <p:nvPr/>
        </p:nvPicPr>
        <p:blipFill>
          <a:blip r:embed="rId2"/>
          <a:srcRect l="41440" t="22388" b="67436"/>
          <a:stretch>
            <a:fillRect/>
          </a:stretch>
        </p:blipFill>
        <p:spPr bwMode="auto">
          <a:xfrm>
            <a:off x="2067830" y="1214422"/>
            <a:ext cx="4933062" cy="1285884"/>
          </a:xfrm>
          <a:prstGeom prst="rect">
            <a:avLst/>
          </a:prstGeom>
          <a:noFill/>
        </p:spPr>
      </p:pic>
      <p:pic>
        <p:nvPicPr>
          <p:cNvPr id="1026" name="Picture 2" descr="「kindness」的圖片搜尋結果"/>
          <p:cNvPicPr>
            <a:picLocks noChangeAspect="1" noChangeArrowheads="1"/>
          </p:cNvPicPr>
          <p:nvPr/>
        </p:nvPicPr>
        <p:blipFill>
          <a:blip r:embed="rId3"/>
          <a:srcRect b="40643"/>
          <a:stretch>
            <a:fillRect/>
          </a:stretch>
        </p:blipFill>
        <p:spPr bwMode="auto">
          <a:xfrm>
            <a:off x="1142976" y="3000372"/>
            <a:ext cx="6929486" cy="16205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如螢幕大小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投影片 1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15</cp:revision>
  <dcterms:created xsi:type="dcterms:W3CDTF">2018-02-01T11:01:05Z</dcterms:created>
  <dcterms:modified xsi:type="dcterms:W3CDTF">2018-03-22T12:21:04Z</dcterms:modified>
</cp:coreProperties>
</file>