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0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614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16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06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734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4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0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7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26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1676-BE1D-4DE3-99C6-72354B9945B0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4A5E-A0E4-4DBB-8011-43ED29128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39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25259" y="1940165"/>
            <a:ext cx="8139023" cy="5791200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     Vocabulary: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World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Search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A ray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Hope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Hopeless  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Turn to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Rescue</a:t>
            </a:r>
          </a:p>
          <a:p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pPr marL="0" indent="0">
              <a:buNone/>
            </a:pPr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Answer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The way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Light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Shine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The earth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Bright </a:t>
            </a:r>
          </a:p>
          <a:p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0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457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828800"/>
            <a:ext cx="8643998" cy="457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The world is searching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for the answer 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A ray of hope in a 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hopeless world</a:t>
            </a:r>
            <a:endParaRPr lang="en-US" sz="40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Who can we turn to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Where is our rescue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00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239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9700" y="1828800"/>
            <a:ext cx="6400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-76200" y="1981200"/>
            <a:ext cx="9372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There is someone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He’s the answer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He’s the light and he’ll light the way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His name is Jesus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Berlin Sans FB Demi" pitchFamily="34" charset="0"/>
              </a:rPr>
              <a:t>a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nd he came to save us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80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93726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39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Gill Sans Ultra Bold" pitchFamily="34" charset="0"/>
              </a:rPr>
              <a:t>LIGHT OF THE WORLD</a:t>
            </a:r>
            <a:endParaRPr lang="en-US" dirty="0">
              <a:solidFill>
                <a:schemeClr val="bg1"/>
              </a:solidFill>
              <a:latin typeface="Gill Sans Ultra 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79075" y="1918599"/>
            <a:ext cx="9372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He is the light </a:t>
            </a:r>
            <a:r>
              <a:rPr lang="en-US" sz="4000" dirty="0" err="1" smtClean="0">
                <a:solidFill>
                  <a:schemeClr val="bg1"/>
                </a:solidFill>
                <a:latin typeface="Berlin Sans FB Demi" pitchFamily="34" charset="0"/>
              </a:rPr>
              <a:t>light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erlin Sans FB Demi" pitchFamily="34" charset="0"/>
              </a:rPr>
              <a:t>light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Light of the world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And he shine </a:t>
            </a:r>
            <a:r>
              <a:rPr lang="en-US" sz="4000" dirty="0" err="1" smtClean="0">
                <a:solidFill>
                  <a:schemeClr val="bg1"/>
                </a:solidFill>
                <a:latin typeface="Berlin Sans FB Demi" pitchFamily="34" charset="0"/>
              </a:rPr>
              <a:t>shine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 shines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All over the earth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Shining bright </a:t>
            </a:r>
            <a:r>
              <a:rPr lang="en-US" sz="4000" dirty="0" err="1" smtClean="0">
                <a:solidFill>
                  <a:schemeClr val="bg1"/>
                </a:solidFill>
                <a:latin typeface="Berlin Sans FB Demi" pitchFamily="34" charset="0"/>
              </a:rPr>
              <a:t>bright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Berlin Sans FB Demi" pitchFamily="34" charset="0"/>
              </a:rPr>
              <a:t>bright</a:t>
            </a: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bg1"/>
                </a:solidFill>
                <a:latin typeface="Berlin Sans FB Demi" pitchFamily="34" charset="0"/>
              </a:rPr>
              <a:t>He is the light of the world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8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114</Words>
  <Application>Microsoft Office PowerPoint</Application>
  <PresentationFormat>如螢幕大小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Theme</vt:lpstr>
      <vt:lpstr>投影片 1</vt:lpstr>
      <vt:lpstr>LIGHT OF THE WORLD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ZhengHengWei</dc:creator>
  <cp:lastModifiedBy>DaTang</cp:lastModifiedBy>
  <cp:revision>10</cp:revision>
  <dcterms:created xsi:type="dcterms:W3CDTF">2018-10-28T13:10:21Z</dcterms:created>
  <dcterms:modified xsi:type="dcterms:W3CDTF">2018-11-06T11:15:10Z</dcterms:modified>
</cp:coreProperties>
</file>