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2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D3863-738B-467A-81F5-BCEC34433F30}" type="datetimeFigureOut">
              <a:rPr lang="zh-TW" altLang="en-US" smtClean="0"/>
              <a:t>2018/8/30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8238-E319-4739-B923-4B8BD45D5F7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/>
          <a:srcRect l="14648" t="32227" r="17382" b="23095"/>
          <a:stretch>
            <a:fillRect/>
          </a:stretch>
        </p:blipFill>
        <p:spPr bwMode="auto">
          <a:xfrm>
            <a:off x="113566" y="860926"/>
            <a:ext cx="8959028" cy="47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2"/>
            <a:ext cx="6929467" cy="435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1671638"/>
            <a:ext cx="489585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投影片 1</vt:lpstr>
      <vt:lpstr>投影片 2</vt:lpstr>
      <vt:lpstr>投影片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LyGiaTrung</dc:creator>
  <cp:lastModifiedBy>LyGiaTrung</cp:lastModifiedBy>
  <cp:revision>2</cp:revision>
  <dcterms:created xsi:type="dcterms:W3CDTF">2018-08-30T10:26:31Z</dcterms:created>
  <dcterms:modified xsi:type="dcterms:W3CDTF">2018-08-30T10:39:52Z</dcterms:modified>
</cp:coreProperties>
</file>