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46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53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714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647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66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718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626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767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7103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587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59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8FCEB-3EEB-4028-8A90-DA2E84149F27}" type="datetimeFigureOut">
              <a:rPr lang="vi-VN" smtClean="0"/>
              <a:t>27/02/2021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561E1-E50F-49AD-A8C0-9D2658AE32D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888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相信有</a:t>
            </a:r>
            <a:r>
              <a:rPr lang="zh-CN" altLang="en-US" dirty="0" smtClean="0"/>
              <a:t>愛，就</a:t>
            </a:r>
            <a:r>
              <a:rPr lang="zh-CN" altLang="en-US" dirty="0" smtClean="0"/>
              <a:t>有奇蹟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 smtClean="0"/>
              <a:t>Xiāng xìn </a:t>
            </a:r>
            <a:r>
              <a:rPr lang="vi-VN" dirty="0"/>
              <a:t>yǒu ài jiù yǒu </a:t>
            </a:r>
            <a:r>
              <a:rPr lang="vi-VN" dirty="0" smtClean="0"/>
              <a:t>qí jī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0845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dirty="0" smtClean="0"/>
              <a:t>黑夜將過去，未來不再遲疑</a:t>
            </a:r>
            <a:endParaRPr lang="vi-VN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牽起我的手，你給我勇氣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曙光漸顯明，點亮前方路</a:t>
            </a:r>
            <a:endParaRPr lang="vi-VN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我展翅高飛，你給我信心</a:t>
            </a:r>
            <a:endParaRPr lang="vi-V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Hēi yè </a:t>
            </a:r>
            <a:r>
              <a:rPr lang="vi-VN" sz="2800" dirty="0"/>
              <a:t>jiāng </a:t>
            </a:r>
            <a:r>
              <a:rPr lang="vi-VN" sz="2800" dirty="0" smtClean="0"/>
              <a:t>guò qù</a:t>
            </a:r>
            <a:r>
              <a:rPr lang="vi-VN" sz="2800" dirty="0"/>
              <a:t>, </a:t>
            </a:r>
            <a:r>
              <a:rPr lang="vi-VN" sz="2800" dirty="0" smtClean="0"/>
              <a:t>wèi lái </a:t>
            </a:r>
            <a:r>
              <a:rPr lang="vi-VN" sz="2800" dirty="0"/>
              <a:t>bu zài </a:t>
            </a:r>
            <a:r>
              <a:rPr lang="vi-VN" sz="2800" dirty="0" smtClean="0"/>
              <a:t>chí yí</a:t>
            </a:r>
            <a:endParaRPr lang="vi-V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Qiān qǐ wǒ de shǒu, nǐ gěi wǒ yǒngqì</a:t>
            </a:r>
            <a:endParaRPr lang="vi-V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Shǔ guāng </a:t>
            </a:r>
            <a:r>
              <a:rPr lang="vi-VN" sz="2800" dirty="0"/>
              <a:t>jiàn </a:t>
            </a:r>
            <a:r>
              <a:rPr lang="vi-VN" sz="2800" dirty="0" smtClean="0"/>
              <a:t>xiǎn míng</a:t>
            </a:r>
            <a:r>
              <a:rPr lang="vi-VN" sz="2800" dirty="0"/>
              <a:t>, diǎn liàng </a:t>
            </a:r>
            <a:r>
              <a:rPr lang="vi-VN" sz="2800" dirty="0" smtClean="0"/>
              <a:t>qián fāng </a:t>
            </a:r>
            <a:r>
              <a:rPr lang="vi-VN" sz="2800" dirty="0"/>
              <a:t>lù</a:t>
            </a:r>
            <a:endParaRPr lang="vi-V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Wǒ </a:t>
            </a:r>
            <a:r>
              <a:rPr lang="vi-VN" sz="2800" dirty="0" smtClean="0"/>
              <a:t>zhǎn chì gāo fēi</a:t>
            </a:r>
            <a:r>
              <a:rPr lang="vi-VN" sz="2800" dirty="0"/>
              <a:t>, nǐ gěi wǒ </a:t>
            </a:r>
            <a:r>
              <a:rPr lang="vi-VN" sz="2800" dirty="0" smtClean="0"/>
              <a:t>xìn xīn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2548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sz="4400" dirty="0"/>
              <a:t>只要相信</a:t>
            </a:r>
            <a:endParaRPr lang="vi-VN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相信就有奇蹟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揮動信心的翅膀</a:t>
            </a:r>
            <a:endParaRPr lang="vi-VN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隨著夢想起飛</a:t>
            </a:r>
            <a:endParaRPr lang="vi-V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Zhǐ yào xiāng xìn</a:t>
            </a:r>
            <a:endParaRPr lang="vi-V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Xiāng xìn </a:t>
            </a:r>
            <a:r>
              <a:rPr lang="vi-VN" sz="2800" dirty="0"/>
              <a:t>jiù yǒu </a:t>
            </a:r>
            <a:r>
              <a:rPr lang="vi-VN" sz="2800" dirty="0" smtClean="0"/>
              <a:t>qí jī</a:t>
            </a:r>
            <a:endParaRPr lang="vi-V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Huī dòng xìn xīn </a:t>
            </a:r>
            <a:r>
              <a:rPr lang="vi-VN" sz="2800" dirty="0"/>
              <a:t>de </a:t>
            </a:r>
            <a:r>
              <a:rPr lang="vi-VN" sz="2800" dirty="0" smtClean="0"/>
              <a:t>chì bǎng</a:t>
            </a:r>
            <a:endParaRPr lang="vi-V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Suí zhe mèng xiǎng qǐ fēi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4116572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dirty="0"/>
              <a:t>相信有愛，就有奇蹟</a:t>
            </a:r>
            <a:endParaRPr lang="vi-VN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/>
              <a:t>不輕言放棄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只要打開眼睛</a:t>
            </a:r>
            <a:endParaRPr lang="vi-VN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手牽手一</a:t>
            </a:r>
            <a:r>
              <a:rPr lang="zh-TW" altLang="en-US" sz="4400" dirty="0" smtClean="0"/>
              <a:t>起，就</a:t>
            </a:r>
            <a:r>
              <a:rPr lang="zh-TW" altLang="en-US" sz="4400" dirty="0"/>
              <a:t>不孤寂</a:t>
            </a:r>
            <a:endParaRPr lang="vi-V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Xiāng xìn yǒu ài jiù yǒu qí jī</a:t>
            </a:r>
            <a:endParaRPr lang="vi-V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Bù qīng yán </a:t>
            </a:r>
            <a:r>
              <a:rPr lang="vi-VN" sz="2800" dirty="0" smtClean="0"/>
              <a:t>fàng qì</a:t>
            </a:r>
            <a:endParaRPr lang="vi-V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Zhǐ yào dǎ kāi yǎn jīng</a:t>
            </a:r>
            <a:endParaRPr lang="vi-V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Shǒu </a:t>
            </a:r>
            <a:r>
              <a:rPr lang="vi-VN" sz="2800" dirty="0" smtClean="0"/>
              <a:t>qiān shǒu yī qǐ</a:t>
            </a:r>
            <a:r>
              <a:rPr lang="vi-VN" sz="2800" dirty="0"/>
              <a:t>, jiù bù </a:t>
            </a:r>
            <a:r>
              <a:rPr lang="vi-VN" sz="2800" dirty="0" smtClean="0"/>
              <a:t>gū jì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69002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28601"/>
            <a:ext cx="10515600" cy="8953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400" dirty="0"/>
              <a:t>相信有愛，就有奇蹟</a:t>
            </a:r>
            <a:endParaRPr lang="vi-VN" sz="4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1847852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/>
              <a:t>雖然逆著風</a:t>
            </a:r>
            <a:endParaRPr lang="vi-VN" sz="4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00100" y="3467103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400" dirty="0"/>
              <a:t>你給我勇氣</a:t>
            </a:r>
            <a:endParaRPr lang="vi-VN" sz="4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00100" y="5086354"/>
            <a:ext cx="10515600" cy="8953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4400" dirty="0"/>
              <a:t>飛往那佳美之地</a:t>
            </a:r>
            <a:endParaRPr lang="vi-VN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1714500" y="1154727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Xiāng xìn yǒu ài jiù yǒu qí jī</a:t>
            </a:r>
            <a:endParaRPr lang="vi-VN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714500" y="2773978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 smtClean="0"/>
              <a:t>Suī rán nì zhe </a:t>
            </a:r>
            <a:r>
              <a:rPr lang="vi-VN" sz="2800" dirty="0"/>
              <a:t>fēng</a:t>
            </a:r>
            <a:endParaRPr lang="vi-VN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4393229"/>
            <a:ext cx="12192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Nǐ gěi wǒ </a:t>
            </a:r>
            <a:r>
              <a:rPr lang="vi-VN" sz="2800" dirty="0" smtClean="0"/>
              <a:t>yǒng qì</a:t>
            </a:r>
            <a:endParaRPr lang="vi-VN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714500" y="6012480"/>
            <a:ext cx="8686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2800" dirty="0"/>
              <a:t>Fēi wǎng nà </a:t>
            </a:r>
            <a:r>
              <a:rPr lang="vi-VN" sz="2800" dirty="0" smtClean="0"/>
              <a:t>jiā měi </a:t>
            </a:r>
            <a:r>
              <a:rPr lang="vi-VN" sz="2800" dirty="0"/>
              <a:t>zhī dì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24440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262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新細明體</vt:lpstr>
      <vt:lpstr>Arial</vt:lpstr>
      <vt:lpstr>Calibri</vt:lpstr>
      <vt:lpstr>Calibri Light</vt:lpstr>
      <vt:lpstr>Times New Roman</vt:lpstr>
      <vt:lpstr>Office Theme</vt:lpstr>
      <vt:lpstr>相信有愛，就有奇蹟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相信有愛就有奇蹟</dc:title>
  <dc:creator>Windows User</dc:creator>
  <cp:lastModifiedBy>Windows User</cp:lastModifiedBy>
  <cp:revision>11</cp:revision>
  <dcterms:created xsi:type="dcterms:W3CDTF">2021-02-27T04:41:52Z</dcterms:created>
  <dcterms:modified xsi:type="dcterms:W3CDTF">2021-02-27T05:57:43Z</dcterms:modified>
</cp:coreProperties>
</file>