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65" r:id="rId4"/>
    <p:sldId id="257" r:id="rId5"/>
    <p:sldId id="266" r:id="rId6"/>
    <p:sldId id="262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7" r:id="rId15"/>
    <p:sldId id="276" r:id="rId16"/>
    <p:sldId id="274" r:id="rId17"/>
    <p:sldId id="275" r:id="rId18"/>
    <p:sldId id="278" r:id="rId19"/>
    <p:sldId id="279" r:id="rId20"/>
    <p:sldId id="280" r:id="rId21"/>
    <p:sldId id="281" r:id="rId22"/>
    <p:sldId id="284" r:id="rId23"/>
    <p:sldId id="282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6627498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155445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350823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994471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1248091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064823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409735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010500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107944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93707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939052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7B80-3F29-4D0C-8E24-D9F241E3BA97}" type="datetimeFigureOut">
              <a:rPr lang="zh-TW" altLang="en-US" smtClean="0"/>
              <a:pPr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384-9E49-4B1C-A6E9-6858B6D4BF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77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表情大家表情好动态分奴-表情包之园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51570"/>
            <a:ext cx="3744416" cy="28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3878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tient clipart patient care, Patient patient care Transparent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85" r="22352"/>
          <a:stretch/>
        </p:blipFill>
        <p:spPr bwMode="auto">
          <a:xfrm>
            <a:off x="1691681" y="626823"/>
            <a:ext cx="5562749" cy="423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8933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ai loại tai biến mạch máu não bạn cần biế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3" y="411510"/>
            <a:ext cx="7080721" cy="39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4059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8" descr="新年快乐艺术字_新年快乐2018狗年海报字体设计免费下载_高清PNG图片-90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453" t="32935" r="32127" b="50470"/>
          <a:stretch/>
        </p:blipFill>
        <p:spPr bwMode="auto">
          <a:xfrm>
            <a:off x="323528" y="1491631"/>
            <a:ext cx="2808312" cy="18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ĐỀ CỬ KỶ LỤC] Viện Kỷ lục Châu Á (ASRI) – P44 - Fast Retailing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702" r="68379"/>
          <a:stretch/>
        </p:blipFill>
        <p:spPr bwMode="auto">
          <a:xfrm>
            <a:off x="4936992" y="1860997"/>
            <a:ext cx="3908260" cy="11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737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5" y="-359"/>
            <a:ext cx="7964011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588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想要冷静的男孩免抠素材免费下载_觅元素51yuans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597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减脂晚餐食谱，适合运动前吃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054" y="2787774"/>
            <a:ext cx="2804419" cy="210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1695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TỰ THOÁT KHỎI ĐUỐI NƯỚC DÙ KHÔNG BIẾT BƠI VÀ SƠ CỨU NGƯỜI BỊ ĐUỐI NƯỚ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847"/>
            <a:ext cx="5905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hen Do I Need To Call An Ambulance? |PatientsEng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14335"/>
            <a:ext cx="6559722" cy="32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6634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artoon of man or businessman falling down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32" t="231" r="5000" b="13651"/>
          <a:stretch/>
        </p:blipFill>
        <p:spPr bwMode="auto">
          <a:xfrm>
            <a:off x="179512" y="456820"/>
            <a:ext cx="4515364" cy="27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 eating or drinking sign — Supply-me.co.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4877" y="2657207"/>
            <a:ext cx="4366017" cy="24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8053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Một số cách cạo gió trị cảm mạo h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1295" y="2897386"/>
            <a:ext cx="3821410" cy="214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o Medicine, Pills. Prohibition Sign, Vector Royalty Free Clipart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155" y="254477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No Waiting Room Available Sign Stock Photo, Picture And Royalty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0456" y="575128"/>
            <a:ext cx="3096344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2689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Giới thiệu về giai đoạn phát triển tâm lý xã hội của Eriks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2" r="2424"/>
          <a:stretch/>
        </p:blipFill>
        <p:spPr bwMode="auto">
          <a:xfrm>
            <a:off x="253008" y="44860"/>
            <a:ext cx="8435280" cy="28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olor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72" t="70360" r="2264" b="8682"/>
          <a:stretch/>
        </p:blipFill>
        <p:spPr bwMode="auto">
          <a:xfrm>
            <a:off x="253008" y="3058504"/>
            <a:ext cx="8711480" cy="3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82" y="3503877"/>
            <a:ext cx="1911571" cy="1501032"/>
          </a:xfrm>
          <a:prstGeom prst="rect">
            <a:avLst/>
          </a:prstGeom>
        </p:spPr>
      </p:pic>
      <p:pic>
        <p:nvPicPr>
          <p:cNvPr id="9224" name="Picture 8" descr="Xét nghiệm sàng lọc các rối loạn di truyề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42959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4 cách giúp giảm huyết áp tự nhiên, người tăng huyết áp nên làm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9" y="3705766"/>
            <a:ext cx="2693919" cy="10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16759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ác yếu tố liên quan của bệnh tăng huyết áp | Vinme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480"/>
          <a:stretch/>
        </p:blipFill>
        <p:spPr bwMode="auto">
          <a:xfrm>
            <a:off x="457201" y="471992"/>
            <a:ext cx="2573497" cy="11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hẩn đoán và điều trị đái tháo đường tuýp 1 | Vinm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6503"/>
            <a:ext cx="2448272" cy="122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Nguyên nhân ung thư gan là gì và cách phòng bệnh ra sa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09732"/>
            <a:ext cx="3262140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ì sao người béo càng dễ mắc ung thư và nguyên tắc giảm nguy cơ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321" r="34541"/>
          <a:stretch/>
        </p:blipFill>
        <p:spPr bwMode="auto">
          <a:xfrm>
            <a:off x="3727960" y="3327834"/>
            <a:ext cx="1688080" cy="15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ỐI LOẠN LIPID MÁU (TĂNG LIPID MÁU) - Mua thuốc onl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2534" y="2503287"/>
            <a:ext cx="2728513" cy="10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888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051720" y="1275607"/>
            <a:ext cx="5003440" cy="25192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6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中</a:t>
            </a:r>
            <a:r>
              <a:rPr lang="zh-TW" altLang="en-US" sz="1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風 </a:t>
            </a:r>
          </a:p>
        </p:txBody>
      </p:sp>
    </p:spTree>
    <p:extLst>
      <p:ext uri="{BB962C8B-B14F-4D97-AF65-F5344CB8AC3E}">
        <p14:creationId xmlns:p14="http://schemas.microsoft.com/office/powerpoint/2010/main" xmlns="" val="3289578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Phân tích tháp dinh dưỡng cho người lớn khỏe mạnh | Dinh Dưỡng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768752" cy="50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89355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日日春健康生活村- 減壓生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7" t="3766" b="60797"/>
          <a:stretch/>
        </p:blipFill>
        <p:spPr bwMode="auto">
          <a:xfrm>
            <a:off x="323528" y="402608"/>
            <a:ext cx="5888148" cy="16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走路是最好的有氧運動：減焦慮、防失智的方法都在這！｜健康2.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40"/>
          <a:stretch/>
        </p:blipFill>
        <p:spPr bwMode="auto">
          <a:xfrm>
            <a:off x="3811480" y="2902181"/>
            <a:ext cx="5008993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家庭和体育-图库插图[11717328] - PIXT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21" t="13327" r="323" b="15598"/>
          <a:stretch/>
        </p:blipFill>
        <p:spPr bwMode="auto">
          <a:xfrm>
            <a:off x="682712" y="2897386"/>
            <a:ext cx="2903256" cy="1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098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禱告（含經文旁白：常常禱告國語詩歌讚美之泉授權）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10" y="608641"/>
            <a:ext cx="8964487" cy="378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75341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8" name="Picture 6" descr="信望愛書房新商城-認識你真好歌譜-兒童敬拜讚美專輯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0138"/>
          <a:stretch/>
        </p:blipFill>
        <p:spPr bwMode="auto">
          <a:xfrm>
            <a:off x="539552" y="0"/>
            <a:ext cx="82618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6083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ỹ năng lắng nghe là gì? Vai trò của kỹ năng lắng ngh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931"/>
          <a:stretch/>
        </p:blipFill>
        <p:spPr bwMode="auto">
          <a:xfrm>
            <a:off x="5436097" y="1383618"/>
            <a:ext cx="3113505" cy="29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Đừng phán xét người khác - Bí quyết giao tiếp của người thành cô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587"/>
            <a:ext cx="4290056" cy="24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5331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0112" y="627534"/>
            <a:ext cx="3150944" cy="1271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05" y="2517745"/>
            <a:ext cx="5384767" cy="2605532"/>
          </a:xfrm>
          <a:prstGeom prst="rect">
            <a:avLst/>
          </a:prstGeom>
        </p:spPr>
      </p:pic>
      <p:pic>
        <p:nvPicPr>
          <p:cNvPr id="2054" name="Picture 6" descr="Đừng phán xét người khác - Bí quyết giao tiếp của người thành cô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587"/>
            <a:ext cx="4290056" cy="241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9644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493"/>
            <a:ext cx="8291264" cy="4345130"/>
          </a:xfrm>
        </p:spPr>
        <p:txBody>
          <a:bodyPr>
            <a:normAutofit/>
          </a:bodyPr>
          <a:lstStyle/>
          <a:p>
            <a:r>
              <a:rPr lang="zh-TW" altLang="en-US" dirty="0"/>
              <a:t>你可以用針刺</a:t>
            </a:r>
            <a:r>
              <a:rPr lang="en-US" dirty="0"/>
              <a:t>10</a:t>
            </a:r>
            <a:r>
              <a:rPr lang="zh-TW" altLang="en-US" dirty="0"/>
              <a:t>根手指，離開手甲約</a:t>
            </a:r>
            <a:r>
              <a:rPr lang="en-US" dirty="0"/>
              <a:t>1mm(</a:t>
            </a:r>
            <a:r>
              <a:rPr lang="zh-TW" altLang="en-US" dirty="0"/>
              <a:t>毫米</a:t>
            </a:r>
            <a:r>
              <a:rPr lang="en-US" dirty="0"/>
              <a:t>)</a:t>
            </a:r>
            <a:r>
              <a:rPr lang="zh-TW" altLang="en-US" dirty="0"/>
              <a:t>，直到有血流出來。因此，當血液從所有十個手指中流出時，只需等待幾分鐘，患者便會醒來。下一步是刺在每邊耳垂，直到有血</a:t>
            </a:r>
            <a:r>
              <a:rPr lang="en-US" dirty="0"/>
              <a:t>,</a:t>
            </a:r>
            <a:r>
              <a:rPr lang="zh-TW" altLang="en-US" dirty="0"/>
              <a:t>幾分鐘後，患者將恢復意識。</a:t>
            </a:r>
            <a:endParaRPr lang="en-US" dirty="0"/>
          </a:p>
        </p:txBody>
      </p:sp>
      <p:pic>
        <p:nvPicPr>
          <p:cNvPr id="3074" name="Picture 2" descr="Kỹ năng lắng nghe là gì? Vai trò của kỹ năng lắng ngh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931"/>
          <a:stretch/>
        </p:blipFill>
        <p:spPr bwMode="auto">
          <a:xfrm>
            <a:off x="6156176" y="2483218"/>
            <a:ext cx="2530624" cy="23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6668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ết quả hình ảnh cho 發燒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10276"/>
            <a:ext cx="32766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發燒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411" y="634603"/>
            <a:ext cx="3367088" cy="35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371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1997721"/>
            <a:ext cx="5384767" cy="2605532"/>
          </a:xfrm>
          <a:prstGeom prst="rect">
            <a:avLst/>
          </a:prstGeom>
        </p:spPr>
      </p:pic>
      <p:pic>
        <p:nvPicPr>
          <p:cNvPr id="1026" name="Picture 2" descr="not-good-2 - Super-Natural Eats | Organic Catering &amp; Meal Deliver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34604"/>
            <a:ext cx="6336704" cy="33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ciding When to Say &quot;No&quot; | TheaterMa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0493" y="2496814"/>
            <a:ext cx="2143125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7211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167595"/>
            <a:ext cx="8229600" cy="3394472"/>
          </a:xfrm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Don't Waste Time at Work: How to Overcome 7 Productivity Killers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601"/>
          <a:stretch/>
        </p:blipFill>
        <p:spPr bwMode="auto">
          <a:xfrm>
            <a:off x="19504" y="625439"/>
            <a:ext cx="910975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6766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ập tin:Gnome-emblem-important.svg – Wikipedia tiếng Việ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163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.com: ICE: In Case of Emergency: Appstore for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3493"/>
            <a:ext cx="4876800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0798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69</Words>
  <Application>Microsoft Office PowerPoint</Application>
  <PresentationFormat>如螢幕大小 (16:9)</PresentationFormat>
  <Paragraphs>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佈景主題</vt:lpstr>
      <vt:lpstr>投影片 1</vt:lpstr>
      <vt:lpstr>中風 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Guest</dc:creator>
  <cp:lastModifiedBy>Admin</cp:lastModifiedBy>
  <cp:revision>81</cp:revision>
  <dcterms:created xsi:type="dcterms:W3CDTF">2018-05-22T02:12:06Z</dcterms:created>
  <dcterms:modified xsi:type="dcterms:W3CDTF">2020-06-09T08:22:15Z</dcterms:modified>
</cp:coreProperties>
</file>