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大唐" initials="大唐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4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9-24T17:28:47.790" idx="1">
    <p:pos x="6144" y="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/>
          </p:cNvSpPr>
          <p:nvPr/>
        </p:nvSpPr>
        <p:spPr bwMode="auto">
          <a:xfrm>
            <a:off x="-31750" y="3240881"/>
            <a:ext cx="1395413" cy="585788"/>
          </a:xfrm>
          <a:custGeom>
            <a:avLst/>
            <a:gdLst/>
            <a:ahLst/>
            <a:cxnLst>
              <a:cxn ang="0">
                <a:pos x="5799" y="10000"/>
              </a:cxn>
              <a:cxn ang="0">
                <a:pos x="5961" y="9880"/>
              </a:cxn>
              <a:cxn ang="0">
                <a:pos x="5988" y="9820"/>
              </a:cxn>
              <a:cxn ang="0">
                <a:pos x="8042" y="5260"/>
              </a:cxn>
              <a:cxn ang="0">
                <a:pos x="8042" y="4721"/>
              </a:cxn>
              <a:cxn ang="0">
                <a:pos x="5988" y="221"/>
              </a:cxn>
              <a:cxn ang="0">
                <a:pos x="5961" y="160"/>
              </a:cxn>
              <a:cxn ang="0">
                <a:pos x="5799" y="41"/>
              </a:cxn>
              <a:cxn ang="0">
                <a:pos x="18" y="0"/>
              </a:cxn>
              <a:cxn ang="0">
                <a:pos x="0" y="9991"/>
              </a:cxn>
              <a:cxn ang="0">
                <a:pos x="5799" y="10000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7" y="1885951"/>
            <a:ext cx="6600451" cy="1697086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7" y="3583036"/>
            <a:ext cx="6600451" cy="84471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863" y="3396854"/>
            <a:ext cx="584200" cy="273844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2375297"/>
            <a:ext cx="1358900" cy="381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57200"/>
            <a:ext cx="6591985" cy="233778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265535"/>
            <a:ext cx="6591985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2433638"/>
            <a:ext cx="585788" cy="273844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2375297"/>
            <a:ext cx="1358900" cy="381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1808163" y="485775"/>
            <a:ext cx="457200" cy="439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8169275" y="2178844"/>
            <a:ext cx="4572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457200"/>
            <a:ext cx="6109587" cy="21717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2628900"/>
            <a:ext cx="5653888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265535"/>
            <a:ext cx="6591985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11175" y="2433638"/>
            <a:ext cx="585788" cy="273844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3682603"/>
            <a:ext cx="1358900" cy="381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1828801"/>
            <a:ext cx="6591985" cy="2043634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3886200"/>
            <a:ext cx="6591985" cy="547217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3737373"/>
            <a:ext cx="585788" cy="273844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3682603"/>
            <a:ext cx="1358900" cy="381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808163" y="485775"/>
            <a:ext cx="457200" cy="439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8169275" y="2178844"/>
            <a:ext cx="4572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457200"/>
            <a:ext cx="6109587" cy="21717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3257550"/>
            <a:ext cx="6688292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3886200"/>
            <a:ext cx="6688292" cy="547217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3737373"/>
            <a:ext cx="585788" cy="273844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3682603"/>
            <a:ext cx="1358900" cy="381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470555"/>
            <a:ext cx="6591984" cy="2160015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3257550"/>
            <a:ext cx="6591985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3886200"/>
            <a:ext cx="6591985" cy="547217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3737373"/>
            <a:ext cx="585788" cy="273844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533400"/>
            <a:ext cx="1358900" cy="381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533400"/>
            <a:ext cx="1358900" cy="381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470555"/>
            <a:ext cx="1656132" cy="3962863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470555"/>
            <a:ext cx="4716348" cy="39628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533400"/>
            <a:ext cx="1358900" cy="381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2" y="468082"/>
            <a:ext cx="6589199" cy="96066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00200"/>
            <a:ext cx="6591985" cy="283321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2375297"/>
            <a:ext cx="1358900" cy="381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1555922"/>
            <a:ext cx="6591985" cy="11016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686050"/>
            <a:ext cx="6591985" cy="6453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2433638"/>
            <a:ext cx="585788" cy="273844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533400"/>
            <a:ext cx="1358900" cy="381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7" y="1602530"/>
            <a:ext cx="3197531" cy="282554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8" y="1602530"/>
            <a:ext cx="3197093" cy="282554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0" y="533400"/>
            <a:ext cx="1358900" cy="381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1669969"/>
            <a:ext cx="2874596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102167"/>
            <a:ext cx="3197532" cy="232927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5" y="1667548"/>
            <a:ext cx="2873239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099746"/>
            <a:ext cx="3195680" cy="232927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0" y="533400"/>
            <a:ext cx="1358900" cy="381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468082"/>
            <a:ext cx="6589200" cy="96066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0" y="533400"/>
            <a:ext cx="1358900" cy="381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533400"/>
            <a:ext cx="1358900" cy="381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334566"/>
            <a:ext cx="2629584" cy="732234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334567"/>
            <a:ext cx="3790906" cy="4061222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198960"/>
            <a:ext cx="2629584" cy="31968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3682603"/>
            <a:ext cx="1358900" cy="381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3600450"/>
            <a:ext cx="6591985" cy="4250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476224"/>
            <a:ext cx="6591985" cy="289122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4025504"/>
            <a:ext cx="6591985" cy="37028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3737373"/>
            <a:ext cx="585788" cy="273844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0" y="171450"/>
            <a:ext cx="1981200" cy="4979194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>
                <a:cxn ang="0">
                  <a:pos x="22" y="136"/>
                </a:cxn>
                <a:cxn ang="0">
                  <a:pos x="17" y="8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20" y="124"/>
                </a:cxn>
                <a:cxn ang="0">
                  <a:pos x="22" y="136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>
                <a:cxn ang="0">
                  <a:pos x="86" y="350"/>
                </a:cxn>
                <a:cxn ang="0">
                  <a:pos x="139" y="504"/>
                </a:cxn>
                <a:cxn ang="0">
                  <a:pos x="140" y="478"/>
                </a:cxn>
                <a:cxn ang="0">
                  <a:pos x="95" y="347"/>
                </a:cxn>
                <a:cxn ang="0">
                  <a:pos x="0" y="0"/>
                </a:cxn>
                <a:cxn ang="0">
                  <a:pos x="6" y="61"/>
                </a:cxn>
                <a:cxn ang="0">
                  <a:pos x="86" y="350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>
                <a:cxn ang="0">
                  <a:pos x="8" y="22"/>
                </a:cxn>
                <a:cxn ang="0">
                  <a:pos x="0" y="0"/>
                </a:cxn>
                <a:cxn ang="0">
                  <a:pos x="0" y="29"/>
                </a:cxn>
                <a:cxn ang="0">
                  <a:pos x="68" y="194"/>
                </a:cxn>
                <a:cxn ang="0">
                  <a:pos x="123" y="308"/>
                </a:cxn>
                <a:cxn ang="0">
                  <a:pos x="132" y="308"/>
                </a:cxn>
                <a:cxn ang="0">
                  <a:pos x="77" y="190"/>
                </a:cxn>
                <a:cxn ang="0">
                  <a:pos x="8" y="22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>
                <a:cxn ang="0">
                  <a:pos x="28" y="79"/>
                </a:cxn>
                <a:cxn ang="0">
                  <a:pos x="37" y="79"/>
                </a:cxn>
                <a:cxn ang="0">
                  <a:pos x="0" y="0"/>
                </a:cxn>
                <a:cxn ang="0">
                  <a:pos x="28" y="79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>
                <a:cxn ang="0">
                  <a:pos x="162" y="660"/>
                </a:cxn>
                <a:cxn ang="0">
                  <a:pos x="116" y="534"/>
                </a:cxn>
                <a:cxn ang="0">
                  <a:pos x="40" y="236"/>
                </a:cxn>
                <a:cxn ang="0">
                  <a:pos x="12" y="51"/>
                </a:cxn>
                <a:cxn ang="0">
                  <a:pos x="0" y="0"/>
                </a:cxn>
                <a:cxn ang="0">
                  <a:pos x="33" y="237"/>
                </a:cxn>
                <a:cxn ang="0">
                  <a:pos x="107" y="537"/>
                </a:cxn>
                <a:cxn ang="0">
                  <a:pos x="160" y="681"/>
                </a:cxn>
                <a:cxn ang="0">
                  <a:pos x="178" y="722"/>
                </a:cxn>
                <a:cxn ang="0">
                  <a:pos x="174" y="708"/>
                </a:cxn>
                <a:cxn ang="0">
                  <a:pos x="162" y="660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>
                <a:cxn ang="0">
                  <a:pos x="11" y="577"/>
                </a:cxn>
                <a:cxn ang="0">
                  <a:pos x="12" y="589"/>
                </a:cxn>
                <a:cxn ang="0">
                  <a:pos x="22" y="632"/>
                </a:cxn>
                <a:cxn ang="0">
                  <a:pos x="23" y="635"/>
                </a:cxn>
                <a:cxn ang="0">
                  <a:pos x="17" y="576"/>
                </a:cxn>
                <a:cxn ang="0">
                  <a:pos x="5" y="269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" y="269"/>
                </a:cxn>
                <a:cxn ang="0">
                  <a:pos x="11" y="577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6"/>
                </a:cxn>
                <a:cxn ang="0">
                  <a:pos x="17" y="107"/>
                </a:cxn>
                <a:cxn ang="0">
                  <a:pos x="11" y="46"/>
                </a:cxn>
                <a:cxn ang="0">
                  <a:pos x="10" y="43"/>
                </a:cxn>
                <a:cxn ang="0">
                  <a:pos x="0" y="0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93"/>
                </a:cxn>
                <a:cxn ang="0">
                  <a:pos x="17" y="166"/>
                </a:cxn>
                <a:cxn ang="0">
                  <a:pos x="24" y="184"/>
                </a:cxn>
                <a:cxn ang="0">
                  <a:pos x="41" y="222"/>
                </a:cxn>
                <a:cxn ang="0">
                  <a:pos x="38" y="212"/>
                </a:cxn>
                <a:cxn ang="0">
                  <a:pos x="13" y="92"/>
                </a:cxn>
                <a:cxn ang="0">
                  <a:pos x="8" y="22"/>
                </a:cxn>
                <a:cxn ang="0">
                  <a:pos x="7" y="18"/>
                </a:cxn>
                <a:cxn ang="0">
                  <a:pos x="0" y="0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>
                <a:cxn ang="0">
                  <a:pos x="7" y="854"/>
                </a:cxn>
                <a:cxn ang="0">
                  <a:pos x="50" y="613"/>
                </a:cxn>
                <a:cxn ang="0">
                  <a:pos x="149" y="388"/>
                </a:cxn>
                <a:cxn ang="0">
                  <a:pos x="285" y="183"/>
                </a:cxn>
                <a:cxn ang="0">
                  <a:pos x="364" y="89"/>
                </a:cxn>
                <a:cxn ang="0">
                  <a:pos x="406" y="44"/>
                </a:cxn>
                <a:cxn ang="0">
                  <a:pos x="450" y="1"/>
                </a:cxn>
                <a:cxn ang="0">
                  <a:pos x="450" y="0"/>
                </a:cxn>
                <a:cxn ang="0">
                  <a:pos x="405" y="43"/>
                </a:cxn>
                <a:cxn ang="0">
                  <a:pos x="363" y="88"/>
                </a:cxn>
                <a:cxn ang="0">
                  <a:pos x="283" y="181"/>
                </a:cxn>
                <a:cxn ang="0">
                  <a:pos x="145" y="386"/>
                </a:cxn>
                <a:cxn ang="0">
                  <a:pos x="45" y="611"/>
                </a:cxn>
                <a:cxn ang="0">
                  <a:pos x="0" y="854"/>
                </a:cxn>
                <a:cxn ang="0">
                  <a:pos x="0" y="859"/>
                </a:cxn>
                <a:cxn ang="0">
                  <a:pos x="7" y="878"/>
                </a:cxn>
                <a:cxn ang="0">
                  <a:pos x="7" y="854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73"/>
                </a:cxn>
                <a:cxn ang="0">
                  <a:pos x="35" y="73"/>
                </a:cxn>
                <a:cxn ang="0">
                  <a:pos x="0" y="0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>
                <a:cxn ang="0">
                  <a:pos x="7" y="44"/>
                </a:cxn>
                <a:cxn ang="0">
                  <a:pos x="8" y="48"/>
                </a:cxn>
                <a:cxn ang="0">
                  <a:pos x="8" y="19"/>
                </a:cxn>
                <a:cxn ang="0">
                  <a:pos x="1" y="0"/>
                </a:cxn>
                <a:cxn ang="0">
                  <a:pos x="0" y="26"/>
                </a:cxn>
                <a:cxn ang="0">
                  <a:pos x="7" y="44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>
                <a:cxn ang="0">
                  <a:pos x="7" y="18"/>
                </a:cxn>
                <a:cxn ang="0">
                  <a:pos x="0" y="0"/>
                </a:cxn>
                <a:cxn ang="0">
                  <a:pos x="12" y="48"/>
                </a:cxn>
                <a:cxn ang="0">
                  <a:pos x="16" y="62"/>
                </a:cxn>
                <a:cxn ang="0">
                  <a:pos x="51" y="135"/>
                </a:cxn>
                <a:cxn ang="0">
                  <a:pos x="52" y="135"/>
                </a:cxn>
                <a:cxn ang="0">
                  <a:pos x="24" y="56"/>
                </a:cxn>
                <a:cxn ang="0">
                  <a:pos x="7" y="18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20639" y="0"/>
            <a:ext cx="1952625" cy="5139929"/>
            <a:chOff x="6627813" y="195717"/>
            <a:chExt cx="1952625" cy="5678034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>
                <a:cxn ang="0">
                  <a:pos x="7" y="210"/>
                </a:cxn>
                <a:cxn ang="0">
                  <a:pos x="26" y="445"/>
                </a:cxn>
                <a:cxn ang="0">
                  <a:pos x="57" y="679"/>
                </a:cxn>
                <a:cxn ang="0">
                  <a:pos x="101" y="911"/>
                </a:cxn>
                <a:cxn ang="0">
                  <a:pos x="103" y="920"/>
                </a:cxn>
                <a:cxn ang="0">
                  <a:pos x="99" y="874"/>
                </a:cxn>
                <a:cxn ang="0">
                  <a:pos x="99" y="866"/>
                </a:cxn>
                <a:cxn ang="0">
                  <a:pos x="63" y="678"/>
                </a:cxn>
                <a:cxn ang="0">
                  <a:pos x="30" y="444"/>
                </a:cxn>
                <a:cxn ang="0">
                  <a:pos x="9" y="209"/>
                </a:cxn>
                <a:cxn ang="0">
                  <a:pos x="3" y="9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92"/>
                </a:cxn>
                <a:cxn ang="0">
                  <a:pos x="7" y="210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>
                <a:cxn ang="0">
                  <a:pos x="53" y="229"/>
                </a:cxn>
                <a:cxn ang="0">
                  <a:pos x="88" y="330"/>
                </a:cxn>
                <a:cxn ang="0">
                  <a:pos x="88" y="308"/>
                </a:cxn>
                <a:cxn ang="0">
                  <a:pos x="88" y="304"/>
                </a:cxn>
                <a:cxn ang="0">
                  <a:pos x="62" y="226"/>
                </a:cxn>
                <a:cxn ang="0">
                  <a:pos x="0" y="0"/>
                </a:cxn>
                <a:cxn ang="0">
                  <a:pos x="7" y="63"/>
                </a:cxn>
                <a:cxn ang="0">
                  <a:pos x="53" y="229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42" y="127"/>
                </a:cxn>
                <a:cxn ang="0">
                  <a:pos x="80" y="207"/>
                </a:cxn>
                <a:cxn ang="0">
                  <a:pos x="90" y="207"/>
                </a:cxn>
                <a:cxn ang="0">
                  <a:pos x="50" y="123"/>
                </a:cxn>
                <a:cxn ang="0">
                  <a:pos x="6" y="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>
                <a:cxn ang="0">
                  <a:pos x="101" y="409"/>
                </a:cxn>
                <a:cxn ang="0">
                  <a:pos x="78" y="344"/>
                </a:cxn>
                <a:cxn ang="0">
                  <a:pos x="29" y="151"/>
                </a:cxn>
                <a:cxn ang="0">
                  <a:pos x="13" y="53"/>
                </a:cxn>
                <a:cxn ang="0">
                  <a:pos x="0" y="0"/>
                </a:cxn>
                <a:cxn ang="0">
                  <a:pos x="21" y="152"/>
                </a:cxn>
                <a:cxn ang="0">
                  <a:pos x="69" y="347"/>
                </a:cxn>
                <a:cxn ang="0">
                  <a:pos x="103" y="441"/>
                </a:cxn>
                <a:cxn ang="0">
                  <a:pos x="115" y="467"/>
                </a:cxn>
                <a:cxn ang="0">
                  <a:pos x="112" y="458"/>
                </a:cxn>
                <a:cxn ang="0">
                  <a:pos x="101" y="409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>
                <a:cxn ang="0">
                  <a:pos x="17" y="633"/>
                </a:cxn>
                <a:cxn ang="0">
                  <a:pos x="13" y="597"/>
                </a:cxn>
                <a:cxn ang="0">
                  <a:pos x="5" y="398"/>
                </a:cxn>
                <a:cxn ang="0">
                  <a:pos x="13" y="198"/>
                </a:cxn>
                <a:cxn ang="0">
                  <a:pos x="22" y="99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20" y="99"/>
                </a:cxn>
                <a:cxn ang="0">
                  <a:pos x="10" y="198"/>
                </a:cxn>
                <a:cxn ang="0">
                  <a:pos x="1" y="398"/>
                </a:cxn>
                <a:cxn ang="0">
                  <a:pos x="7" y="589"/>
                </a:cxn>
                <a:cxn ang="0">
                  <a:pos x="16" y="632"/>
                </a:cxn>
                <a:cxn ang="0">
                  <a:pos x="17" y="633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>
                <a:cxn ang="0">
                  <a:pos x="22" y="59"/>
                </a:cxn>
                <a:cxn ang="0">
                  <a:pos x="28" y="59"/>
                </a:cxn>
                <a:cxn ang="0">
                  <a:pos x="0" y="0"/>
                </a:cxn>
                <a:cxn ang="0">
                  <a:pos x="22" y="59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>
                <a:cxn ang="0">
                  <a:pos x="4" y="54"/>
                </a:cxn>
                <a:cxn ang="0">
                  <a:pos x="17" y="107"/>
                </a:cxn>
                <a:cxn ang="0">
                  <a:pos x="10" y="44"/>
                </a:cxn>
                <a:cxn ang="0">
                  <a:pos x="9" y="43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" y="54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>
                <a:cxn ang="0">
                  <a:pos x="8" y="553"/>
                </a:cxn>
                <a:cxn ang="0">
                  <a:pos x="35" y="397"/>
                </a:cxn>
                <a:cxn ang="0">
                  <a:pos x="99" y="252"/>
                </a:cxn>
                <a:cxn ang="0">
                  <a:pos x="187" y="119"/>
                </a:cxn>
                <a:cxn ang="0">
                  <a:pos x="238" y="58"/>
                </a:cxn>
                <a:cxn ang="0">
                  <a:pos x="265" y="28"/>
                </a:cxn>
                <a:cxn ang="0">
                  <a:pos x="294" y="0"/>
                </a:cxn>
                <a:cxn ang="0">
                  <a:pos x="293" y="0"/>
                </a:cxn>
                <a:cxn ang="0">
                  <a:pos x="264" y="27"/>
                </a:cxn>
                <a:cxn ang="0">
                  <a:pos x="237" y="56"/>
                </a:cxn>
                <a:cxn ang="0">
                  <a:pos x="185" y="117"/>
                </a:cxn>
                <a:cxn ang="0">
                  <a:pos x="95" y="249"/>
                </a:cxn>
                <a:cxn ang="0">
                  <a:pos x="30" y="396"/>
                </a:cxn>
                <a:cxn ang="0">
                  <a:pos x="0" y="549"/>
                </a:cxn>
                <a:cxn ang="0">
                  <a:pos x="7" y="568"/>
                </a:cxn>
                <a:cxn ang="0">
                  <a:pos x="8" y="553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53"/>
                </a:cxn>
                <a:cxn ang="0">
                  <a:pos x="25" y="53"/>
                </a:cxn>
                <a:cxn ang="0">
                  <a:pos x="0" y="0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89"/>
                </a:cxn>
                <a:cxn ang="0">
                  <a:pos x="18" y="117"/>
                </a:cxn>
                <a:cxn ang="0">
                  <a:pos x="29" y="141"/>
                </a:cxn>
                <a:cxn ang="0">
                  <a:pos x="27" y="135"/>
                </a:cxn>
                <a:cxn ang="0">
                  <a:pos x="8" y="22"/>
                </a:cxn>
                <a:cxn ang="0">
                  <a:pos x="4" y="11"/>
                </a:cxn>
                <a:cxn ang="0">
                  <a:pos x="0" y="0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" y="37"/>
                </a:cxn>
                <a:cxn ang="0">
                  <a:pos x="8" y="48"/>
                </a:cxn>
                <a:cxn ang="0">
                  <a:pos x="7" y="19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26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>
                <a:cxn ang="0">
                  <a:pos x="11" y="28"/>
                </a:cxn>
                <a:cxn ang="0">
                  <a:pos x="0" y="0"/>
                </a:cxn>
                <a:cxn ang="0">
                  <a:pos x="11" y="49"/>
                </a:cxn>
                <a:cxn ang="0">
                  <a:pos x="14" y="58"/>
                </a:cxn>
                <a:cxn ang="0">
                  <a:pos x="39" y="111"/>
                </a:cxn>
                <a:cxn ang="0">
                  <a:pos x="44" y="111"/>
                </a:cxn>
                <a:cxn ang="0">
                  <a:pos x="22" y="52"/>
                </a:cxn>
                <a:cxn ang="0">
                  <a:pos x="11" y="28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563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467916"/>
            <a:ext cx="6589712" cy="960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3100" y="1600200"/>
            <a:ext cx="65913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1" y="4601767"/>
            <a:ext cx="766763" cy="2774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A310-4F55-4C17-B227-0167E754C3F0}" type="datetimeFigureOut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4601766"/>
            <a:ext cx="57165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590550"/>
            <a:ext cx="585788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  <a:ea typeface="微軟正黑體" pitchFamily="34" charset="-12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  <a:ea typeface="微軟正黑體" pitchFamily="34" charset="-12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  <a:ea typeface="微軟正黑體" pitchFamily="34" charset="-12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  <a:ea typeface="微軟正黑體" pitchFamily="34" charset="-12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é¸å± è´è¶ è±å­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5172076"/>
          </a:xfrm>
          <a:prstGeom prst="rect">
            <a:avLst/>
          </a:prstGeom>
          <a:noFill/>
        </p:spPr>
      </p:pic>
      <p:sp>
        <p:nvSpPr>
          <p:cNvPr id="6" name="文字方塊 5"/>
          <p:cNvSpPr txBox="1"/>
          <p:nvPr/>
        </p:nvSpPr>
        <p:spPr>
          <a:xfrm>
            <a:off x="0" y="1339445"/>
            <a:ext cx="9715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天父的花園</a:t>
            </a:r>
            <a:endParaRPr lang="zh-TW" altLang="en-US" sz="6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0" y="910816"/>
            <a:ext cx="978697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rgbClr val="002060"/>
                </a:solidFill>
              </a:rPr>
              <a:t>小小花園裡 紅橙黃藍綠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pPr algn="ctr"/>
            <a:endParaRPr lang="en-US" altLang="zh-TW" sz="2000" b="1" dirty="0" smtClean="0">
              <a:solidFill>
                <a:srgbClr val="002060"/>
              </a:solidFill>
            </a:endParaRPr>
          </a:p>
          <a:p>
            <a:pPr algn="ctr"/>
            <a:r>
              <a:rPr lang="zh-TW" altLang="en-US" sz="4400" b="1" dirty="0" smtClean="0">
                <a:solidFill>
                  <a:srgbClr val="002060"/>
                </a:solidFill>
              </a:rPr>
              <a:t>每朵小花都美麗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pPr algn="ctr"/>
            <a:r>
              <a:rPr lang="zh-TW" altLang="en-US" sz="2000" b="1" dirty="0" smtClean="0">
                <a:solidFill>
                  <a:srgbClr val="002060"/>
                </a:solidFill>
              </a:rPr>
              <a:t/>
            </a:r>
            <a:br>
              <a:rPr lang="zh-TW" altLang="en-US" sz="2000" b="1" dirty="0" smtClean="0">
                <a:solidFill>
                  <a:srgbClr val="002060"/>
                </a:solidFill>
              </a:rPr>
            </a:br>
            <a:r>
              <a:rPr lang="zh-TW" altLang="en-US" sz="4400" b="1" dirty="0" smtClean="0">
                <a:solidFill>
                  <a:srgbClr val="002060"/>
                </a:solidFill>
              </a:rPr>
              <a:t>微風輕飄逸 藍天同歡喜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pPr algn="ctr"/>
            <a:r>
              <a:rPr lang="zh-TW" altLang="en-US" sz="2000" b="1" dirty="0" smtClean="0">
                <a:solidFill>
                  <a:srgbClr val="002060"/>
                </a:solidFill>
              </a:rPr>
              <a:t/>
            </a:r>
            <a:br>
              <a:rPr lang="zh-TW" altLang="en-US" sz="2000" b="1" dirty="0" smtClean="0">
                <a:solidFill>
                  <a:srgbClr val="002060"/>
                </a:solidFill>
              </a:rPr>
            </a:br>
            <a:r>
              <a:rPr lang="zh-TW" altLang="en-US" sz="4400" b="1" dirty="0" smtClean="0">
                <a:solidFill>
                  <a:srgbClr val="002060"/>
                </a:solidFill>
              </a:rPr>
              <a:t>在天父的花園裡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589346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/>
              <a:t>你我同是寶貝 在這花園裡</a:t>
            </a:r>
            <a:endParaRPr lang="en-US" altLang="zh-TW" sz="4400" b="1" dirty="0" smtClean="0"/>
          </a:p>
          <a:p>
            <a:pPr algn="ctr"/>
            <a:r>
              <a:rPr lang="zh-TW" altLang="en-US" sz="2000" b="1" dirty="0" smtClean="0"/>
              <a:t/>
            </a:r>
            <a:br>
              <a:rPr lang="zh-TW" altLang="en-US" sz="2000" b="1" dirty="0" smtClean="0"/>
            </a:br>
            <a:r>
              <a:rPr lang="zh-TW" altLang="en-US" sz="4400" b="1" dirty="0" smtClean="0"/>
              <a:t>園丁細心呵護不讓你傷心</a:t>
            </a:r>
            <a:endParaRPr lang="en-US" altLang="zh-TW" sz="4400" b="1" dirty="0" smtClean="0"/>
          </a:p>
          <a:p>
            <a:pPr algn="ctr"/>
            <a:r>
              <a:rPr lang="zh-TW" altLang="en-US" sz="2000" b="1" dirty="0" smtClean="0"/>
              <a:t/>
            </a:r>
            <a:br>
              <a:rPr lang="zh-TW" altLang="en-US" sz="2000" b="1" dirty="0" smtClean="0"/>
            </a:br>
            <a:r>
              <a:rPr lang="zh-TW" altLang="en-US" sz="4400" b="1" dirty="0" smtClean="0"/>
              <a:t>刮風或下雨 應許從不離開你</a:t>
            </a:r>
            <a:endParaRPr lang="en-US" altLang="zh-TW" sz="4400" b="1" dirty="0" smtClean="0"/>
          </a:p>
          <a:p>
            <a:pPr algn="ctr"/>
            <a:r>
              <a:rPr lang="zh-TW" altLang="en-US" sz="2000" b="1" dirty="0" smtClean="0"/>
              <a:t/>
            </a:r>
            <a:br>
              <a:rPr lang="zh-TW" altLang="en-US" sz="2000" b="1" dirty="0" smtClean="0"/>
            </a:br>
            <a:r>
              <a:rPr lang="zh-TW" altLang="en-US" sz="4400" b="1" dirty="0" smtClean="0"/>
              <a:t>天父的小花成長在祂手裡</a:t>
            </a:r>
            <a:endParaRPr lang="en-US" altLang="zh-TW" sz="4400" b="1" dirty="0" smtClean="0"/>
          </a:p>
          <a:p>
            <a:pPr algn="ctr"/>
            <a:endParaRPr lang="zh-TW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" y="1928808"/>
            <a:ext cx="9143999" cy="589364"/>
          </a:xfrm>
        </p:spPr>
        <p:txBody>
          <a:bodyPr/>
          <a:lstStyle/>
          <a:p>
            <a:pPr algn="ctr">
              <a:buNone/>
            </a:pPr>
            <a:r>
              <a:rPr lang="zh-TW" altLang="en-US" sz="4400" b="1" dirty="0" smtClean="0"/>
              <a:t>別擔心 你的成長在祂手裡</a:t>
            </a:r>
            <a:endParaRPr lang="zh-TW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3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143</TotalTime>
  <Words>36</Words>
  <Application>Microsoft Office PowerPoint</Application>
  <PresentationFormat>如螢幕大小 (16:9)</PresentationFormat>
  <Paragraphs>11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佈景主題3</vt:lpstr>
      <vt:lpstr>投影片 1</vt:lpstr>
      <vt:lpstr>投影片 2</vt:lpstr>
      <vt:lpstr>投影片 3</vt:lpstr>
      <vt:lpstr>投影片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大唐</dc:creator>
  <cp:lastModifiedBy>Admin</cp:lastModifiedBy>
  <cp:revision>14</cp:revision>
  <dcterms:created xsi:type="dcterms:W3CDTF">2018-09-24T10:26:33Z</dcterms:created>
  <dcterms:modified xsi:type="dcterms:W3CDTF">2020-06-12T15:32:03Z</dcterms:modified>
</cp:coreProperties>
</file>