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72AF-E107-407F-9C08-BA9C362B260D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Image result for love background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4414" y="357172"/>
            <a:ext cx="6786610" cy="342902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Mommy, mommy </a:t>
            </a:r>
            <a:r>
              <a:rPr lang="en-US" sz="4400" b="1" dirty="0">
                <a:solidFill>
                  <a:srgbClr val="FF0000"/>
                </a:solidFill>
              </a:rPr>
              <a:t>let me </a:t>
            </a:r>
            <a:r>
              <a:rPr lang="en-US" sz="4400" b="1" dirty="0" smtClean="0">
                <a:solidFill>
                  <a:srgbClr val="FF0000"/>
                </a:solidFill>
              </a:rPr>
              <a:t>say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 </a:t>
            </a:r>
            <a:r>
              <a:rPr lang="en-US" sz="4400" b="1" dirty="0">
                <a:solidFill>
                  <a:srgbClr val="FF0000"/>
                </a:solidFill>
              </a:rPr>
              <a:t>love you in </a:t>
            </a:r>
            <a:r>
              <a:rPr lang="en-US" sz="4400" b="1" dirty="0" smtClean="0">
                <a:solidFill>
                  <a:srgbClr val="FF0000"/>
                </a:solidFill>
              </a:rPr>
              <a:t>every way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 love you for all you do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 </a:t>
            </a:r>
            <a:r>
              <a:rPr lang="en-US" sz="4400" b="1" dirty="0">
                <a:solidFill>
                  <a:srgbClr val="FF0000"/>
                </a:solidFill>
              </a:rPr>
              <a:t>love you for being </a:t>
            </a:r>
            <a:r>
              <a:rPr lang="en-US" sz="4400" b="1" dirty="0" smtClean="0">
                <a:solidFill>
                  <a:srgbClr val="FF0000"/>
                </a:solidFill>
              </a:rPr>
              <a:t>you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Mommy, mommy let me say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Have </a:t>
            </a:r>
            <a:r>
              <a:rPr lang="en-US" sz="4400" b="1" dirty="0">
                <a:solidFill>
                  <a:srgbClr val="FF0000"/>
                </a:solidFill>
              </a:rPr>
              <a:t>a happy </a:t>
            </a:r>
            <a:r>
              <a:rPr lang="en-US" sz="4400" b="1" dirty="0" smtClean="0">
                <a:solidFill>
                  <a:srgbClr val="FF0000"/>
                </a:solidFill>
              </a:rPr>
              <a:t>Mother's </a:t>
            </a:r>
            <a:r>
              <a:rPr lang="en-US" sz="4400" b="1" dirty="0">
                <a:solidFill>
                  <a:srgbClr val="FF0000"/>
                </a:solidFill>
              </a:rPr>
              <a:t>Day! 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2064" name="AutoShape 16" descr="Related imag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Image result for love background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-142894"/>
            <a:ext cx="9144026" cy="51435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285734"/>
            <a:ext cx="6858048" cy="3639755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Daddy , daddy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let me say</a:t>
            </a:r>
          </a:p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I love you in 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every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way</a:t>
            </a:r>
          </a:p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I love you for all you do</a:t>
            </a:r>
            <a:endParaRPr lang="en-US" sz="4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I love you for being you</a:t>
            </a:r>
          </a:p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Daddy , daddy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let me say</a:t>
            </a:r>
          </a:p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Have a happy Father's Day! </a:t>
            </a:r>
            <a:endParaRPr lang="zh-TW" altLang="en-US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love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" y="-214332"/>
            <a:ext cx="9144021" cy="51435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0100" y="214296"/>
            <a:ext cx="7143800" cy="358617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Daddy, Mommy let me say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I love you in every way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I love you for all you do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I love you for being you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Daddy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, Mommy let me say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Wish you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happy Every Day! </a:t>
            </a:r>
            <a:endParaRPr lang="zh-TW" alt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111</Words>
  <Application>Microsoft Office PowerPoint</Application>
  <PresentationFormat>如螢幕大小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LyGiaTrung</dc:creator>
  <cp:lastModifiedBy>Admin</cp:lastModifiedBy>
  <cp:revision>15</cp:revision>
  <dcterms:created xsi:type="dcterms:W3CDTF">2018-03-27T09:53:54Z</dcterms:created>
  <dcterms:modified xsi:type="dcterms:W3CDTF">2020-05-28T11:14:36Z</dcterms:modified>
</cp:coreProperties>
</file>