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63" r:id="rId2"/>
    <p:sldMasterId id="2147483780" r:id="rId3"/>
    <p:sldMasterId id="2147483797" r:id="rId4"/>
  </p:sldMasterIdLst>
  <p:sldIdLst>
    <p:sldId id="259" r:id="rId5"/>
    <p:sldId id="256" r:id="rId6"/>
    <p:sldId id="257" r:id="rId7"/>
    <p:sldId id="258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6719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890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6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8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80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60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4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98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2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42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1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0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42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45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252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855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29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40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83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604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33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25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92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121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961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554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249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051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34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30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165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548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64603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86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8420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63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913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31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8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460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119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01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388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0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248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056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4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61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54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63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73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4217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23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37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0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6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3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8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2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C731-7CD7-4551-B443-B77F6E488B9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8B7934E-4B3F-46BA-A1F3-C6AC4AA7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3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175E-94E5-48BB-8F9E-ABB811B0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C419-0682-49DB-886C-592E385C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Peace like a 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E9691-F63C-4C1D-92C4-D48F4391B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4038"/>
            <a:ext cx="3722914" cy="2307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5A7ECA-1B59-4D40-8017-BAAB4B94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04" y="168003"/>
            <a:ext cx="3555898" cy="220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7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F76F-FCF8-4E5D-8569-74ECE8025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54106" cy="5677679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/>
              <a:t>I've got peace like a river</a:t>
            </a:r>
            <a:br>
              <a:rPr lang="en-US" sz="4900" dirty="0"/>
            </a:br>
            <a:r>
              <a:rPr lang="en-US" sz="4900" dirty="0"/>
              <a:t>I've got peace like a river</a:t>
            </a:r>
            <a:br>
              <a:rPr lang="en-US" sz="4900" dirty="0"/>
            </a:br>
            <a:r>
              <a:rPr lang="en-US" sz="4900" dirty="0"/>
              <a:t>I've got peace like a river in my soul</a:t>
            </a:r>
            <a:br>
              <a:rPr lang="en-US" sz="4900" dirty="0"/>
            </a:br>
            <a:r>
              <a:rPr lang="en-US" sz="4900" dirty="0"/>
              <a:t>I've got peace like a river</a:t>
            </a:r>
            <a:br>
              <a:rPr lang="en-US" sz="4900" dirty="0"/>
            </a:br>
            <a:r>
              <a:rPr lang="en-US" sz="4900" dirty="0"/>
              <a:t>I've got peace like a river</a:t>
            </a:r>
            <a:br>
              <a:rPr lang="en-US" sz="4900" dirty="0"/>
            </a:br>
            <a:r>
              <a:rPr lang="en-US" sz="4900" dirty="0"/>
              <a:t>I've got peace like a river in my soul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3B161-57EF-4A31-949F-83EE60409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0203-2880-4BFF-AF7B-81BC1CC2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7A12-67BC-47D7-AC44-E8C4EACD0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91" y="738231"/>
            <a:ext cx="9764786" cy="5303131"/>
          </a:xfrm>
        </p:spPr>
        <p:txBody>
          <a:bodyPr>
            <a:noAutofit/>
          </a:bodyPr>
          <a:lstStyle/>
          <a:p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I've got love like an ocean</a:t>
            </a:r>
            <a:br>
              <a:rPr lang="en-US" sz="4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I've got love like an ocean</a:t>
            </a:r>
            <a:br>
              <a:rPr lang="en-US" sz="4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I've got love like an ocean in my soul</a:t>
            </a:r>
            <a:br>
              <a:rPr lang="en-US" sz="4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I've got love like an ocean</a:t>
            </a:r>
            <a:br>
              <a:rPr lang="en-US" sz="4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I've got love like an ocean</a:t>
            </a:r>
            <a:br>
              <a:rPr lang="en-US" sz="4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I've got love like an ocean in my soul</a:t>
            </a:r>
          </a:p>
        </p:txBody>
      </p:sp>
    </p:spTree>
    <p:extLst>
      <p:ext uri="{BB962C8B-B14F-4D97-AF65-F5344CB8AC3E}">
        <p14:creationId xmlns:p14="http://schemas.microsoft.com/office/powerpoint/2010/main" val="292206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67CD-5F3C-452F-A80D-338C80BB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401217"/>
            <a:ext cx="10151706" cy="5847184"/>
          </a:xfrm>
        </p:spPr>
        <p:txBody>
          <a:bodyPr>
            <a:normAutofit/>
          </a:bodyPr>
          <a:lstStyle/>
          <a:p>
            <a:endParaRPr lang="en-US" sz="4400" dirty="0"/>
          </a:p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I've got joy like a fountain</a:t>
            </a:r>
            <a:br>
              <a:rPr lang="en-US" sz="4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I've got joy like a fountain</a:t>
            </a:r>
            <a:br>
              <a:rPr lang="en-US" sz="4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I've got joy like a fountain in my soul</a:t>
            </a:r>
            <a:br>
              <a:rPr lang="en-US" sz="4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I've got joy like a fountain</a:t>
            </a:r>
            <a:br>
              <a:rPr lang="en-US" sz="4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I've got joy like a fountain</a:t>
            </a:r>
            <a:br>
              <a:rPr lang="en-US" sz="4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I've got joy like a fountain in my soul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4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B446-A13C-4CC3-9EAC-30FD26EB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0727"/>
            <a:ext cx="8596668" cy="5680635"/>
          </a:xfrm>
        </p:spPr>
        <p:txBody>
          <a:bodyPr>
            <a:normAutofit/>
          </a:bodyPr>
          <a:lstStyle/>
          <a:p>
            <a:r>
              <a:rPr lang="en-US" sz="3600" dirty="0"/>
              <a:t>I've got </a:t>
            </a:r>
            <a:r>
              <a:rPr lang="en-US" sz="3600" dirty="0">
                <a:solidFill>
                  <a:srgbClr val="92D050"/>
                </a:solidFill>
              </a:rPr>
              <a:t>peace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love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C000"/>
                </a:solidFill>
              </a:rPr>
              <a:t>joy</a:t>
            </a:r>
            <a:r>
              <a:rPr lang="en-US" sz="3600" dirty="0"/>
              <a:t> like a river</a:t>
            </a:r>
            <a:br>
              <a:rPr lang="en-US" sz="3600" dirty="0"/>
            </a:br>
            <a:r>
              <a:rPr lang="en-US" sz="3600" dirty="0"/>
              <a:t>I've got </a:t>
            </a:r>
            <a:r>
              <a:rPr lang="en-US" sz="3600" dirty="0">
                <a:solidFill>
                  <a:srgbClr val="92D050"/>
                </a:solidFill>
              </a:rPr>
              <a:t>peace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love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C000"/>
                </a:solidFill>
              </a:rPr>
              <a:t>joy</a:t>
            </a:r>
            <a:r>
              <a:rPr lang="en-US" sz="3600" dirty="0"/>
              <a:t> like a river</a:t>
            </a:r>
            <a:br>
              <a:rPr lang="en-US" sz="3600" dirty="0"/>
            </a:br>
            <a:r>
              <a:rPr lang="en-US" sz="3600" dirty="0"/>
              <a:t>I've got </a:t>
            </a:r>
            <a:r>
              <a:rPr lang="en-US" sz="3600" dirty="0">
                <a:solidFill>
                  <a:srgbClr val="92D050"/>
                </a:solidFill>
              </a:rPr>
              <a:t>peace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love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C000"/>
                </a:solidFill>
              </a:rPr>
              <a:t>joy</a:t>
            </a:r>
            <a:r>
              <a:rPr lang="en-US" sz="3600" dirty="0"/>
              <a:t> like a river in my soul</a:t>
            </a:r>
            <a:br>
              <a:rPr lang="en-US" sz="3600" dirty="0"/>
            </a:br>
            <a:r>
              <a:rPr lang="en-US" sz="3600" dirty="0"/>
              <a:t>I've got </a:t>
            </a:r>
            <a:r>
              <a:rPr lang="en-US" sz="3600" dirty="0">
                <a:solidFill>
                  <a:srgbClr val="92D050"/>
                </a:solidFill>
              </a:rPr>
              <a:t>peace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love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C000"/>
                </a:solidFill>
              </a:rPr>
              <a:t>joy</a:t>
            </a:r>
            <a:r>
              <a:rPr lang="en-US" sz="3600" dirty="0"/>
              <a:t> like a river</a:t>
            </a:r>
            <a:br>
              <a:rPr lang="en-US" sz="3600" dirty="0"/>
            </a:br>
            <a:r>
              <a:rPr lang="en-US" sz="3600" dirty="0"/>
              <a:t>I've got </a:t>
            </a:r>
            <a:r>
              <a:rPr lang="en-US" sz="3600" dirty="0">
                <a:solidFill>
                  <a:srgbClr val="92D050"/>
                </a:solidFill>
              </a:rPr>
              <a:t>peace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love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C000"/>
                </a:solidFill>
              </a:rPr>
              <a:t>joy</a:t>
            </a:r>
            <a:r>
              <a:rPr lang="en-US" sz="3600" dirty="0"/>
              <a:t> like a river</a:t>
            </a:r>
            <a:br>
              <a:rPr lang="en-US" sz="3600" dirty="0"/>
            </a:br>
            <a:r>
              <a:rPr lang="en-US" sz="3600" dirty="0"/>
              <a:t>I've got </a:t>
            </a:r>
            <a:r>
              <a:rPr lang="en-US" sz="3600" dirty="0">
                <a:solidFill>
                  <a:srgbClr val="92D050"/>
                </a:solidFill>
              </a:rPr>
              <a:t>peace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love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C000"/>
                </a:solidFill>
              </a:rPr>
              <a:t>joy</a:t>
            </a:r>
            <a:r>
              <a:rPr lang="en-US" sz="3600" dirty="0"/>
              <a:t> like a river in my soul</a:t>
            </a:r>
          </a:p>
        </p:txBody>
      </p:sp>
    </p:spTree>
    <p:extLst>
      <p:ext uri="{BB962C8B-B14F-4D97-AF65-F5344CB8AC3E}">
        <p14:creationId xmlns:p14="http://schemas.microsoft.com/office/powerpoint/2010/main" val="236668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928A-DD81-4E66-AC53-F392C195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1805"/>
            <a:ext cx="8596668" cy="5369558"/>
          </a:xfrm>
        </p:spPr>
        <p:txBody>
          <a:bodyPr>
            <a:normAutofit/>
          </a:bodyPr>
          <a:lstStyle/>
          <a:p>
            <a:r>
              <a:rPr lang="en-US" sz="4800" dirty="0"/>
              <a:t>Peace : </a:t>
            </a:r>
            <a:r>
              <a:rPr lang="en-US" sz="4800" dirty="0" err="1"/>
              <a:t>bình</a:t>
            </a:r>
            <a:r>
              <a:rPr lang="en-US" sz="4800" dirty="0"/>
              <a:t> </a:t>
            </a:r>
            <a:r>
              <a:rPr lang="en-US" sz="4800" dirty="0" err="1"/>
              <a:t>yên</a:t>
            </a:r>
            <a:r>
              <a:rPr lang="en-US" sz="4800" dirty="0"/>
              <a:t>, </a:t>
            </a:r>
            <a:r>
              <a:rPr lang="en-US" sz="4800" dirty="0" err="1"/>
              <a:t>hòa</a:t>
            </a:r>
            <a:r>
              <a:rPr lang="en-US" sz="4800" dirty="0"/>
              <a:t> </a:t>
            </a:r>
            <a:r>
              <a:rPr lang="en-US" sz="4800" dirty="0" err="1"/>
              <a:t>bình</a:t>
            </a:r>
            <a:endParaRPr lang="en-US" sz="4800" dirty="0"/>
          </a:p>
          <a:p>
            <a:r>
              <a:rPr lang="en-US" sz="4800" dirty="0"/>
              <a:t>Like : </a:t>
            </a:r>
            <a:r>
              <a:rPr lang="en-US" sz="4800" dirty="0" err="1"/>
              <a:t>như</a:t>
            </a:r>
            <a:r>
              <a:rPr lang="en-US" sz="4800" dirty="0"/>
              <a:t> </a:t>
            </a:r>
            <a:r>
              <a:rPr lang="en-US" sz="4800" dirty="0" err="1"/>
              <a:t>là</a:t>
            </a:r>
            <a:r>
              <a:rPr lang="en-US" sz="4800" dirty="0"/>
              <a:t>, </a:t>
            </a:r>
            <a:r>
              <a:rPr lang="en-US" sz="4800" dirty="0" err="1"/>
              <a:t>thích</a:t>
            </a:r>
            <a:endParaRPr lang="en-US" sz="4800" dirty="0"/>
          </a:p>
          <a:p>
            <a:r>
              <a:rPr lang="en-US" sz="4800" dirty="0"/>
              <a:t>River: </a:t>
            </a:r>
            <a:r>
              <a:rPr lang="en-US" sz="4800" dirty="0" err="1"/>
              <a:t>dòng</a:t>
            </a:r>
            <a:r>
              <a:rPr lang="en-US" sz="4800" dirty="0"/>
              <a:t> song </a:t>
            </a:r>
          </a:p>
          <a:p>
            <a:r>
              <a:rPr lang="en-US" sz="4800" dirty="0"/>
              <a:t>Soul: Linh </a:t>
            </a:r>
            <a:r>
              <a:rPr lang="en-US" sz="4800" dirty="0" err="1"/>
              <a:t>hồn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3829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7269-6179-4A34-AE03-003752820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15821"/>
            <a:ext cx="9353074" cy="5425542"/>
          </a:xfrm>
        </p:spPr>
        <p:txBody>
          <a:bodyPr/>
          <a:lstStyle/>
          <a:p>
            <a:r>
              <a:rPr lang="en-US" sz="4800" dirty="0"/>
              <a:t>Love: </a:t>
            </a:r>
            <a:r>
              <a:rPr lang="en-US" sz="4800" dirty="0" err="1"/>
              <a:t>yêu</a:t>
            </a:r>
            <a:endParaRPr lang="en-US" sz="4800" dirty="0"/>
          </a:p>
          <a:p>
            <a:r>
              <a:rPr lang="en-US" sz="4800" dirty="0"/>
              <a:t>Ocean: </a:t>
            </a:r>
            <a:r>
              <a:rPr lang="en-US" sz="4800" dirty="0" err="1"/>
              <a:t>Đại</a:t>
            </a:r>
            <a:r>
              <a:rPr lang="en-US" sz="4800" dirty="0"/>
              <a:t> d</a:t>
            </a:r>
            <a:r>
              <a:rPr lang="vi-VN" sz="4800" dirty="0"/>
              <a:t>ư</a:t>
            </a:r>
            <a:r>
              <a:rPr lang="en-US" sz="4800" dirty="0" err="1"/>
              <a:t>ơng</a:t>
            </a:r>
            <a:endParaRPr lang="en-US" sz="4800" dirty="0"/>
          </a:p>
          <a:p>
            <a:r>
              <a:rPr lang="en-US" sz="4800" dirty="0"/>
              <a:t>Joy : </a:t>
            </a:r>
            <a:r>
              <a:rPr lang="en-US" sz="4800" dirty="0" err="1"/>
              <a:t>vui</a:t>
            </a:r>
            <a:r>
              <a:rPr lang="en-US" sz="4800" dirty="0"/>
              <a:t> </a:t>
            </a:r>
            <a:r>
              <a:rPr lang="en-US" sz="4800" dirty="0" err="1"/>
              <a:t>mừng</a:t>
            </a:r>
            <a:endParaRPr lang="en-US" sz="4800" dirty="0"/>
          </a:p>
          <a:p>
            <a:r>
              <a:rPr lang="en-US" sz="4800" dirty="0"/>
              <a:t>Fountain: </a:t>
            </a:r>
            <a:r>
              <a:rPr lang="en-US" sz="4800" dirty="0" err="1"/>
              <a:t>đài</a:t>
            </a:r>
            <a:r>
              <a:rPr lang="en-US" sz="4800" dirty="0"/>
              <a:t> </a:t>
            </a:r>
            <a:r>
              <a:rPr lang="en-US" sz="4800" dirty="0" err="1"/>
              <a:t>phun</a:t>
            </a:r>
            <a:r>
              <a:rPr lang="en-US" sz="4800" dirty="0"/>
              <a:t> n</a:t>
            </a:r>
            <a:r>
              <a:rPr lang="vi-VN" sz="4800" dirty="0"/>
              <a:t>ư</a:t>
            </a:r>
            <a:r>
              <a:rPr lang="en-US" sz="4800" dirty="0" err="1"/>
              <a:t>ớc</a:t>
            </a:r>
            <a:endParaRPr lang="en-US" sz="48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DC45FF-538A-4603-923F-71BC01EE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9" y="4234541"/>
            <a:ext cx="2007638" cy="2007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7CA96B-5E5F-497A-96B7-CBAE54EE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82" y="4234541"/>
            <a:ext cx="2007638" cy="200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E11767-F2FD-4D29-B387-A52565E3A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76" y="4234541"/>
            <a:ext cx="2007638" cy="20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05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3_Facet">
  <a:themeElements>
    <a:clrScheme name="Custom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2AD1E"/>
      </a:accent1>
      <a:accent2>
        <a:srgbClr val="5CD3FF"/>
      </a:accent2>
      <a:accent3>
        <a:srgbClr val="92D050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30</TotalTime>
  <Words>252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1_Facet</vt:lpstr>
      <vt:lpstr>2_Facet</vt:lpstr>
      <vt:lpstr>3_Facet</vt:lpstr>
      <vt:lpstr>PowerPoint Presentation</vt:lpstr>
      <vt:lpstr>I've got peace like a river I've got peace like a river I've got peace like a river in my soul I've got peace like a river I've got peace like a river I've got peace like a river in my soul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I've got peace like a river I've got peace like a river I've got peace like a river in my soul I've got peace like a river I've got peace like a river I've got peace like a river in my soul</dc:title>
  <dc:creator>Admin</dc:creator>
  <cp:lastModifiedBy>Admin</cp:lastModifiedBy>
  <cp:revision>4</cp:revision>
  <dcterms:created xsi:type="dcterms:W3CDTF">2020-05-19T09:49:37Z</dcterms:created>
  <dcterms:modified xsi:type="dcterms:W3CDTF">2020-05-21T09:58:07Z</dcterms:modified>
</cp:coreProperties>
</file>