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67" r:id="rId3"/>
    <p:sldId id="268" r:id="rId4"/>
    <p:sldId id="265" r:id="rId5"/>
    <p:sldId id="257" r:id="rId6"/>
    <p:sldId id="261" r:id="rId7"/>
    <p:sldId id="262" r:id="rId8"/>
    <p:sldId id="263" r:id="rId9"/>
    <p:sldId id="264" r:id="rId10"/>
    <p:sldId id="258" r:id="rId11"/>
    <p:sldId id="25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-246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1159B-0666-4C54-B48C-F9A4986E56BC}" type="datetimeFigureOut">
              <a:rPr lang="en-US" smtClean="0"/>
              <a:pPr/>
              <a:t>8/10/2020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C2071-F1D1-42B2-A12B-5184FF881BE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45654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1159B-0666-4C54-B48C-F9A4986E56BC}" type="datetimeFigureOut">
              <a:rPr lang="en-US" smtClean="0"/>
              <a:pPr/>
              <a:t>8/10/2020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C2071-F1D1-42B2-A12B-5184FF881BE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73899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1159B-0666-4C54-B48C-F9A4986E56BC}" type="datetimeFigureOut">
              <a:rPr lang="en-US" smtClean="0"/>
              <a:pPr/>
              <a:t>8/10/2020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C2071-F1D1-42B2-A12B-5184FF881BE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87802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1159B-0666-4C54-B48C-F9A4986E56BC}" type="datetimeFigureOut">
              <a:rPr lang="en-US" smtClean="0"/>
              <a:pPr/>
              <a:t>8/10/2020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C2071-F1D1-42B2-A12B-5184FF881BE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62506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1159B-0666-4C54-B48C-F9A4986E56BC}" type="datetimeFigureOut">
              <a:rPr lang="en-US" smtClean="0"/>
              <a:pPr/>
              <a:t>8/10/2020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C2071-F1D1-42B2-A12B-5184FF881BE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06297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1159B-0666-4C54-B48C-F9A4986E56BC}" type="datetimeFigureOut">
              <a:rPr lang="en-US" smtClean="0"/>
              <a:pPr/>
              <a:t>8/10/2020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C2071-F1D1-42B2-A12B-5184FF881BE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2973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1159B-0666-4C54-B48C-F9A4986E56BC}" type="datetimeFigureOut">
              <a:rPr lang="en-US" smtClean="0"/>
              <a:pPr/>
              <a:t>8/10/2020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C2071-F1D1-42B2-A12B-5184FF881BE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88642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1159B-0666-4C54-B48C-F9A4986E56BC}" type="datetimeFigureOut">
              <a:rPr lang="en-US" smtClean="0"/>
              <a:pPr/>
              <a:t>8/10/2020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C2071-F1D1-42B2-A12B-5184FF881BE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22328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1159B-0666-4C54-B48C-F9A4986E56BC}" type="datetimeFigureOut">
              <a:rPr lang="en-US" smtClean="0"/>
              <a:pPr/>
              <a:t>8/10/2020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C2071-F1D1-42B2-A12B-5184FF881BE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84023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1159B-0666-4C54-B48C-F9A4986E56BC}" type="datetimeFigureOut">
              <a:rPr lang="en-US" smtClean="0"/>
              <a:pPr/>
              <a:t>8/10/2020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C2071-F1D1-42B2-A12B-5184FF881BE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84809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1159B-0666-4C54-B48C-F9A4986E56BC}" type="datetimeFigureOut">
              <a:rPr lang="en-US" smtClean="0"/>
              <a:pPr/>
              <a:t>8/10/2020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C2071-F1D1-42B2-A12B-5184FF881BE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6114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21159B-0666-4C54-B48C-F9A4986E56BC}" type="datetimeFigureOut">
              <a:rPr lang="en-US" smtClean="0"/>
              <a:pPr/>
              <a:t>8/10/2020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EC2071-F1D1-42B2-A12B-5184FF881BE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51213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2200494" cy="6858000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0" y="2427514"/>
            <a:ext cx="12192000" cy="1815882"/>
          </a:xfrm>
          <a:prstGeom prst="rect">
            <a:avLst/>
          </a:prstGeom>
          <a:solidFill>
            <a:schemeClr val="tx1">
              <a:alpha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7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滿有能力</a:t>
            </a:r>
            <a:endParaRPr lang="en-US" altLang="zh-CN" sz="72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3600" b="1" dirty="0" smtClean="0">
                <a:solidFill>
                  <a:schemeClr val="bg1"/>
                </a:solidFill>
              </a:rPr>
              <a:t>				     </a:t>
            </a:r>
            <a:r>
              <a:rPr lang="en-US" sz="3600" b="1" dirty="0" err="1" smtClean="0">
                <a:solidFill>
                  <a:schemeClr val="bg1"/>
                </a:solidFill>
              </a:rPr>
              <a:t>mǎn</a:t>
            </a:r>
            <a:r>
              <a:rPr lang="en-US" sz="3600" b="1" dirty="0" smtClean="0">
                <a:solidFill>
                  <a:schemeClr val="bg1"/>
                </a:solidFill>
              </a:rPr>
              <a:t>  </a:t>
            </a:r>
            <a:r>
              <a:rPr lang="en-US" sz="3600" b="1" dirty="0" err="1" smtClean="0">
                <a:solidFill>
                  <a:schemeClr val="bg1"/>
                </a:solidFill>
              </a:rPr>
              <a:t>yǒu</a:t>
            </a:r>
            <a:r>
              <a:rPr lang="en-US" sz="3600" b="1" dirty="0" smtClean="0">
                <a:solidFill>
                  <a:schemeClr val="bg1"/>
                </a:solidFill>
              </a:rPr>
              <a:t>  </a:t>
            </a:r>
            <a:r>
              <a:rPr lang="en-US" sz="3600" b="1" dirty="0" err="1" smtClean="0">
                <a:solidFill>
                  <a:schemeClr val="bg1"/>
                </a:solidFill>
              </a:rPr>
              <a:t>néng</a:t>
            </a:r>
            <a:r>
              <a:rPr lang="en-US" sz="3600" b="1" dirty="0" smtClean="0">
                <a:solidFill>
                  <a:schemeClr val="bg1"/>
                </a:solidFill>
              </a:rPr>
              <a:t>  </a:t>
            </a:r>
            <a:r>
              <a:rPr lang="en-US" sz="3600" b="1" dirty="0" err="1" smtClean="0">
                <a:solidFill>
                  <a:schemeClr val="bg1"/>
                </a:solidFill>
              </a:rPr>
              <a:t>lì</a:t>
            </a:r>
            <a:endParaRPr lang="en-US" sz="3600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79724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220049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94939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220049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161427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2200494" cy="6858000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898688" y="1572879"/>
            <a:ext cx="11293312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6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盼望</a:t>
            </a:r>
            <a:r>
              <a:rPr lang="en-US" altLang="zh-TW" sz="6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</a:t>
            </a:r>
            <a:r>
              <a:rPr lang="zh-TW" altLang="en-US" sz="6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基督</a:t>
            </a:r>
            <a:r>
              <a:rPr lang="en-US" altLang="zh-TW" sz="6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</a:t>
            </a:r>
            <a:r>
              <a:rPr lang="zh-TW" altLang="en-US" sz="6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平安</a:t>
            </a:r>
            <a:r>
              <a:rPr lang="en-US" altLang="zh-TW" sz="6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</a:t>
            </a:r>
            <a:r>
              <a:rPr lang="zh-TW" altLang="en-US" sz="6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生命</a:t>
            </a:r>
            <a:r>
              <a:rPr lang="en-US" altLang="zh-TW" sz="6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</a:t>
            </a:r>
          </a:p>
          <a:p>
            <a:r>
              <a:rPr lang="en-US" sz="2800" b="1" dirty="0" err="1" smtClean="0">
                <a:solidFill>
                  <a:schemeClr val="bg1"/>
                </a:solidFill>
              </a:rPr>
              <a:t>pàn</a:t>
            </a:r>
            <a:r>
              <a:rPr lang="en-US" sz="2800" b="1" dirty="0" smtClean="0">
                <a:solidFill>
                  <a:schemeClr val="bg1"/>
                </a:solidFill>
              </a:rPr>
              <a:t>  </a:t>
            </a:r>
            <a:r>
              <a:rPr lang="en-US" sz="2800" b="1" dirty="0" err="1" smtClean="0">
                <a:solidFill>
                  <a:schemeClr val="bg1"/>
                </a:solidFill>
              </a:rPr>
              <a:t>wàng</a:t>
            </a:r>
            <a:r>
              <a:rPr lang="en-US" sz="2800" b="1" dirty="0" smtClean="0">
                <a:solidFill>
                  <a:schemeClr val="bg1"/>
                </a:solidFill>
              </a:rPr>
              <a:t>		   </a:t>
            </a:r>
            <a:r>
              <a:rPr lang="en-US" sz="2800" b="1" dirty="0" err="1" smtClean="0">
                <a:solidFill>
                  <a:schemeClr val="bg1"/>
                </a:solidFill>
              </a:rPr>
              <a:t>jī</a:t>
            </a:r>
            <a:r>
              <a:rPr lang="en-US" sz="2800" b="1" dirty="0" smtClean="0">
                <a:solidFill>
                  <a:schemeClr val="bg1"/>
                </a:solidFill>
              </a:rPr>
              <a:t>       </a:t>
            </a:r>
            <a:r>
              <a:rPr lang="en-US" sz="2800" b="1" dirty="0" err="1" smtClean="0">
                <a:solidFill>
                  <a:schemeClr val="bg1"/>
                </a:solidFill>
              </a:rPr>
              <a:t>dū</a:t>
            </a:r>
            <a:r>
              <a:rPr lang="en-US" sz="2800" b="1" dirty="0" smtClean="0">
                <a:solidFill>
                  <a:schemeClr val="bg1"/>
                </a:solidFill>
              </a:rPr>
              <a:t>		 </a:t>
            </a:r>
            <a:r>
              <a:rPr lang="en-US" sz="2800" b="1" dirty="0" err="1" smtClean="0">
                <a:solidFill>
                  <a:schemeClr val="bg1"/>
                </a:solidFill>
              </a:rPr>
              <a:t>píng</a:t>
            </a:r>
            <a:r>
              <a:rPr lang="en-US" sz="2800" b="1" dirty="0" smtClean="0">
                <a:solidFill>
                  <a:schemeClr val="bg1"/>
                </a:solidFill>
              </a:rPr>
              <a:t>   </a:t>
            </a:r>
            <a:r>
              <a:rPr lang="en-US" sz="2800" b="1" dirty="0" err="1" smtClean="0">
                <a:solidFill>
                  <a:schemeClr val="bg1"/>
                </a:solidFill>
              </a:rPr>
              <a:t>ān</a:t>
            </a:r>
            <a:r>
              <a:rPr lang="en-US" sz="2800" b="1" dirty="0" smtClean="0">
                <a:solidFill>
                  <a:schemeClr val="bg1"/>
                </a:solidFill>
              </a:rPr>
              <a:t>		</a:t>
            </a:r>
            <a:r>
              <a:rPr lang="en-US" sz="2800" b="1" dirty="0" err="1" smtClean="0">
                <a:solidFill>
                  <a:schemeClr val="bg1"/>
                </a:solidFill>
              </a:rPr>
              <a:t>Shēng</a:t>
            </a:r>
            <a:r>
              <a:rPr lang="en-US" sz="2800" b="1" dirty="0" smtClean="0">
                <a:solidFill>
                  <a:schemeClr val="bg1"/>
                </a:solidFill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</a:rPr>
              <a:t>mìng</a:t>
            </a:r>
            <a:endParaRPr lang="en-US" sz="2800" b="1" dirty="0" smtClean="0">
              <a:solidFill>
                <a:schemeClr val="bg1"/>
              </a:solidFill>
            </a:endParaRPr>
          </a:p>
          <a:p>
            <a:r>
              <a:rPr lang="zh-TW" altLang="en-US" sz="6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泉源</a:t>
            </a:r>
            <a:r>
              <a:rPr lang="en-US" altLang="zh-TW" sz="6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</a:t>
            </a:r>
            <a:r>
              <a:rPr lang="zh-TW" altLang="en-US" sz="6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活著</a:t>
            </a:r>
            <a:r>
              <a:rPr lang="en-US" altLang="zh-TW" sz="6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</a:t>
            </a:r>
            <a:r>
              <a:rPr lang="zh-TW" altLang="en-US" sz="6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裡面</a:t>
            </a:r>
            <a:r>
              <a:rPr lang="en-US" altLang="zh-TW" sz="6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	</a:t>
            </a:r>
          </a:p>
          <a:p>
            <a:r>
              <a:rPr lang="en-US" sz="2800" b="1" dirty="0" err="1" smtClean="0">
                <a:solidFill>
                  <a:schemeClr val="bg1"/>
                </a:solidFill>
              </a:rPr>
              <a:t>quán</a:t>
            </a:r>
            <a:r>
              <a:rPr lang="en-US" sz="2800" b="1" dirty="0" smtClean="0">
                <a:solidFill>
                  <a:schemeClr val="bg1"/>
                </a:solidFill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</a:rPr>
              <a:t>yuán</a:t>
            </a:r>
            <a:r>
              <a:rPr lang="en-US" sz="2800" b="1" dirty="0" smtClean="0">
                <a:solidFill>
                  <a:schemeClr val="bg1"/>
                </a:solidFill>
              </a:rPr>
              <a:t>		 </a:t>
            </a:r>
            <a:r>
              <a:rPr lang="en-US" sz="2800" b="1" dirty="0" err="1" smtClean="0">
                <a:solidFill>
                  <a:schemeClr val="bg1"/>
                </a:solidFill>
              </a:rPr>
              <a:t>huó</a:t>
            </a:r>
            <a:r>
              <a:rPr lang="en-US" sz="2800" b="1" dirty="0" smtClean="0">
                <a:solidFill>
                  <a:schemeClr val="bg1"/>
                </a:solidFill>
              </a:rPr>
              <a:t>   </a:t>
            </a:r>
            <a:r>
              <a:rPr lang="en-US" sz="2800" b="1" dirty="0" err="1" smtClean="0">
                <a:solidFill>
                  <a:schemeClr val="bg1"/>
                </a:solidFill>
              </a:rPr>
              <a:t>zhē</a:t>
            </a:r>
            <a:r>
              <a:rPr lang="en-US" sz="2800" b="1" dirty="0" smtClean="0">
                <a:solidFill>
                  <a:schemeClr val="bg1"/>
                </a:solidFill>
              </a:rPr>
              <a:t>		    </a:t>
            </a:r>
            <a:r>
              <a:rPr lang="en-US" sz="2800" b="1" dirty="0" err="1" smtClean="0">
                <a:solidFill>
                  <a:schemeClr val="bg1"/>
                </a:solidFill>
              </a:rPr>
              <a:t>lǐ</a:t>
            </a:r>
            <a:r>
              <a:rPr lang="en-US" sz="2800" b="1" dirty="0" smtClean="0">
                <a:solidFill>
                  <a:schemeClr val="bg1"/>
                </a:solidFill>
              </a:rPr>
              <a:t>   </a:t>
            </a:r>
            <a:r>
              <a:rPr lang="en-US" sz="2800" b="1" dirty="0" err="1" smtClean="0">
                <a:solidFill>
                  <a:schemeClr val="bg1"/>
                </a:solidFill>
              </a:rPr>
              <a:t>miàn</a:t>
            </a:r>
            <a:endParaRPr lang="en-US" sz="28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92329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2200494" cy="6858000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898688" y="1572879"/>
            <a:ext cx="1129331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6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宣告</a:t>
            </a:r>
            <a:r>
              <a:rPr lang="en-US" altLang="zh-TW" sz="6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</a:t>
            </a:r>
            <a:r>
              <a:rPr lang="zh-CN" altLang="en-US" sz="6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世界</a:t>
            </a:r>
            <a:r>
              <a:rPr lang="en-US" altLang="zh-TW" sz="6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</a:t>
            </a:r>
            <a:r>
              <a:rPr lang="zh-TW" altLang="en-US" sz="6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一切</a:t>
            </a:r>
            <a:r>
              <a:rPr lang="en-US" altLang="zh-TW" sz="6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</a:t>
            </a:r>
            <a:r>
              <a:rPr lang="zh-TW" altLang="en-US" sz="6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不屬</a:t>
            </a:r>
            <a:r>
              <a:rPr lang="en-US" altLang="zh-TW" sz="6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</a:t>
            </a:r>
          </a:p>
          <a:p>
            <a:r>
              <a:rPr lang="en-US" sz="2800" b="1" dirty="0" err="1" smtClean="0">
                <a:solidFill>
                  <a:schemeClr val="bg1"/>
                </a:solidFill>
              </a:rPr>
              <a:t>xuān</a:t>
            </a:r>
            <a:r>
              <a:rPr lang="en-US" sz="2800" b="1" dirty="0" smtClean="0">
                <a:solidFill>
                  <a:schemeClr val="bg1"/>
                </a:solidFill>
              </a:rPr>
              <a:t>  </a:t>
            </a:r>
            <a:r>
              <a:rPr lang="en-US" sz="2800" b="1" dirty="0" err="1" smtClean="0">
                <a:solidFill>
                  <a:schemeClr val="bg1"/>
                </a:solidFill>
              </a:rPr>
              <a:t>gào</a:t>
            </a:r>
            <a:r>
              <a:rPr lang="en-US" sz="2800" b="1" dirty="0" smtClean="0">
                <a:solidFill>
                  <a:schemeClr val="bg1"/>
                </a:solidFill>
              </a:rPr>
              <a:t> 		  </a:t>
            </a:r>
            <a:r>
              <a:rPr lang="en-US" sz="2800" b="1" dirty="0" err="1" smtClean="0">
                <a:solidFill>
                  <a:schemeClr val="bg1"/>
                </a:solidFill>
              </a:rPr>
              <a:t>shì</a:t>
            </a:r>
            <a:r>
              <a:rPr lang="en-US" sz="2800" b="1" dirty="0" smtClean="0">
                <a:solidFill>
                  <a:schemeClr val="bg1"/>
                </a:solidFill>
              </a:rPr>
              <a:t>    </a:t>
            </a:r>
            <a:r>
              <a:rPr lang="en-US" sz="2800" b="1" dirty="0" err="1" smtClean="0">
                <a:solidFill>
                  <a:schemeClr val="bg1"/>
                </a:solidFill>
              </a:rPr>
              <a:t>jiè</a:t>
            </a:r>
            <a:r>
              <a:rPr lang="en-US" sz="2800" b="1" dirty="0" smtClean="0">
                <a:solidFill>
                  <a:schemeClr val="bg1"/>
                </a:solidFill>
              </a:rPr>
              <a:t> 		   </a:t>
            </a:r>
            <a:r>
              <a:rPr lang="en-US" sz="2800" b="1" dirty="0" err="1" smtClean="0">
                <a:solidFill>
                  <a:schemeClr val="bg1"/>
                </a:solidFill>
              </a:rPr>
              <a:t>yí</a:t>
            </a:r>
            <a:r>
              <a:rPr lang="en-US" sz="2800" b="1" dirty="0" smtClean="0">
                <a:solidFill>
                  <a:schemeClr val="bg1"/>
                </a:solidFill>
              </a:rPr>
              <a:t>     </a:t>
            </a:r>
            <a:r>
              <a:rPr lang="en-US" sz="2800" b="1" dirty="0" err="1" smtClean="0">
                <a:solidFill>
                  <a:schemeClr val="bg1"/>
                </a:solidFill>
              </a:rPr>
              <a:t>qiè</a:t>
            </a:r>
            <a:r>
              <a:rPr lang="en-US" sz="2800" b="1" dirty="0" smtClean="0">
                <a:solidFill>
                  <a:schemeClr val="bg1"/>
                </a:solidFill>
              </a:rPr>
              <a:t> 		  </a:t>
            </a:r>
            <a:r>
              <a:rPr lang="en-US" sz="2800" b="1" dirty="0" err="1" smtClean="0">
                <a:solidFill>
                  <a:schemeClr val="bg1"/>
                </a:solidFill>
              </a:rPr>
              <a:t>bù</a:t>
            </a:r>
            <a:r>
              <a:rPr lang="en-US" sz="2800" b="1" dirty="0" smtClean="0">
                <a:solidFill>
                  <a:schemeClr val="bg1"/>
                </a:solidFill>
              </a:rPr>
              <a:t>     </a:t>
            </a:r>
            <a:r>
              <a:rPr lang="en-US" sz="2800" b="1" dirty="0" err="1" smtClean="0">
                <a:solidFill>
                  <a:schemeClr val="bg1"/>
                </a:solidFill>
              </a:rPr>
              <a:t>shǔ</a:t>
            </a:r>
            <a:endParaRPr lang="en-US" sz="2800" b="1" dirty="0" smtClean="0">
              <a:solidFill>
                <a:schemeClr val="bg1"/>
              </a:solidFill>
            </a:endParaRPr>
          </a:p>
          <a:p>
            <a:r>
              <a:rPr lang="zh-TW" altLang="en-US" sz="6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高舉</a:t>
            </a:r>
            <a:r>
              <a:rPr lang="en-US" altLang="zh-TW" sz="6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</a:t>
            </a:r>
            <a:r>
              <a:rPr lang="zh-CN" altLang="en-US" sz="6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活水</a:t>
            </a:r>
            <a:r>
              <a:rPr lang="en-US" altLang="zh-TW" sz="6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</a:t>
            </a:r>
            <a:r>
              <a:rPr lang="zh-CN" altLang="en-US" sz="6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湧流</a:t>
            </a:r>
            <a:r>
              <a:rPr lang="en-US" altLang="zh-TW" sz="6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</a:t>
            </a:r>
            <a:r>
              <a:rPr lang="zh-CN" altLang="en-US" sz="6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勇敢</a:t>
            </a:r>
            <a:endParaRPr lang="en-US" altLang="zh-TW" sz="60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2800" b="1" dirty="0" err="1" smtClean="0">
                <a:solidFill>
                  <a:schemeClr val="bg1"/>
                </a:solidFill>
              </a:rPr>
              <a:t>gāo</a:t>
            </a:r>
            <a:r>
              <a:rPr lang="en-US" sz="2800" b="1" dirty="0" smtClean="0">
                <a:solidFill>
                  <a:schemeClr val="bg1"/>
                </a:solidFill>
              </a:rPr>
              <a:t>    </a:t>
            </a:r>
            <a:r>
              <a:rPr lang="en-US" sz="2800" b="1" dirty="0" err="1" smtClean="0">
                <a:solidFill>
                  <a:schemeClr val="bg1"/>
                </a:solidFill>
              </a:rPr>
              <a:t>jǔ</a:t>
            </a:r>
            <a:r>
              <a:rPr lang="en-US" sz="2800" b="1" dirty="0" smtClean="0">
                <a:solidFill>
                  <a:schemeClr val="bg1"/>
                </a:solidFill>
              </a:rPr>
              <a:t> 		 </a:t>
            </a:r>
            <a:r>
              <a:rPr lang="en-US" sz="2800" b="1" dirty="0" err="1" smtClean="0">
                <a:solidFill>
                  <a:schemeClr val="bg1"/>
                </a:solidFill>
              </a:rPr>
              <a:t>huó</a:t>
            </a:r>
            <a:r>
              <a:rPr lang="en-US" sz="2800" b="1" dirty="0" smtClean="0">
                <a:solidFill>
                  <a:schemeClr val="bg1"/>
                </a:solidFill>
              </a:rPr>
              <a:t>  </a:t>
            </a:r>
            <a:r>
              <a:rPr lang="en-US" sz="2800" b="1" dirty="0" err="1" smtClean="0">
                <a:solidFill>
                  <a:schemeClr val="bg1"/>
                </a:solidFill>
              </a:rPr>
              <a:t>shuǐ</a:t>
            </a:r>
            <a:r>
              <a:rPr lang="en-US" sz="2800" b="1" dirty="0" smtClean="0">
                <a:solidFill>
                  <a:schemeClr val="bg1"/>
                </a:solidFill>
              </a:rPr>
              <a:t> 		 </a:t>
            </a:r>
            <a:r>
              <a:rPr lang="en-US" sz="2800" b="1" dirty="0" err="1" smtClean="0">
                <a:solidFill>
                  <a:schemeClr val="bg1"/>
                </a:solidFill>
              </a:rPr>
              <a:t>yǒng</a:t>
            </a:r>
            <a:r>
              <a:rPr lang="en-US" sz="2800" b="1" dirty="0" smtClean="0">
                <a:solidFill>
                  <a:schemeClr val="bg1"/>
                </a:solidFill>
              </a:rPr>
              <a:t>  </a:t>
            </a:r>
            <a:r>
              <a:rPr lang="en-US" sz="2800" b="1" dirty="0" err="1" smtClean="0">
                <a:solidFill>
                  <a:schemeClr val="bg1"/>
                </a:solidFill>
              </a:rPr>
              <a:t>liú</a:t>
            </a:r>
            <a:r>
              <a:rPr lang="en-US" sz="2800" b="1" dirty="0" smtClean="0">
                <a:solidFill>
                  <a:schemeClr val="bg1"/>
                </a:solidFill>
              </a:rPr>
              <a:t>		</a:t>
            </a:r>
            <a:r>
              <a:rPr lang="en-US" sz="2800" b="1" dirty="0" err="1" smtClean="0">
                <a:solidFill>
                  <a:schemeClr val="bg1"/>
                </a:solidFill>
              </a:rPr>
              <a:t>yǒng</a:t>
            </a:r>
            <a:r>
              <a:rPr lang="en-US" sz="2800" b="1" dirty="0" smtClean="0">
                <a:solidFill>
                  <a:schemeClr val="bg1"/>
                </a:solidFill>
              </a:rPr>
              <a:t>  </a:t>
            </a:r>
            <a:r>
              <a:rPr lang="en-US" sz="2800" b="1" dirty="0" err="1" smtClean="0">
                <a:solidFill>
                  <a:schemeClr val="bg1"/>
                </a:solidFill>
              </a:rPr>
              <a:t>gǎn</a:t>
            </a:r>
            <a:endParaRPr lang="en-US" sz="2800" b="1" dirty="0" smtClean="0">
              <a:solidFill>
                <a:schemeClr val="bg1"/>
              </a:solidFill>
            </a:endParaRPr>
          </a:p>
          <a:p>
            <a:r>
              <a:rPr lang="zh-CN" altLang="en-US" sz="6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站立</a:t>
            </a:r>
            <a:endParaRPr lang="en-US" altLang="zh-CN" sz="60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2800" b="1" dirty="0" err="1" smtClean="0">
                <a:solidFill>
                  <a:schemeClr val="bg1"/>
                </a:solidFill>
              </a:rPr>
              <a:t>zhàn</a:t>
            </a:r>
            <a:r>
              <a:rPr lang="en-US" sz="2800" b="1" dirty="0" smtClean="0">
                <a:solidFill>
                  <a:schemeClr val="bg1"/>
                </a:solidFill>
              </a:rPr>
              <a:t>    </a:t>
            </a:r>
            <a:r>
              <a:rPr lang="en-US" sz="2800" b="1" dirty="0" err="1" smtClean="0">
                <a:solidFill>
                  <a:schemeClr val="bg1"/>
                </a:solidFill>
              </a:rPr>
              <a:t>lì</a:t>
            </a:r>
            <a:endParaRPr lang="en-US" sz="28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60019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2200494" cy="6858000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0" y="2427514"/>
            <a:ext cx="12192000" cy="1815882"/>
          </a:xfrm>
          <a:prstGeom prst="rect">
            <a:avLst/>
          </a:prstGeom>
          <a:solidFill>
            <a:schemeClr val="tx1">
              <a:alpha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7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滿有能力</a:t>
            </a:r>
            <a:endParaRPr lang="en-US" altLang="zh-CN" sz="72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3600" b="1" dirty="0" smtClean="0">
                <a:solidFill>
                  <a:schemeClr val="bg1"/>
                </a:solidFill>
              </a:rPr>
              <a:t>				     </a:t>
            </a:r>
            <a:r>
              <a:rPr lang="en-US" sz="3600" b="1" dirty="0" err="1" smtClean="0">
                <a:solidFill>
                  <a:schemeClr val="bg1"/>
                </a:solidFill>
              </a:rPr>
              <a:t>mǎn</a:t>
            </a:r>
            <a:r>
              <a:rPr lang="en-US" sz="3600" b="1" dirty="0" smtClean="0">
                <a:solidFill>
                  <a:schemeClr val="bg1"/>
                </a:solidFill>
              </a:rPr>
              <a:t>  </a:t>
            </a:r>
            <a:r>
              <a:rPr lang="en-US" sz="3600" b="1" dirty="0" err="1" smtClean="0">
                <a:solidFill>
                  <a:schemeClr val="bg1"/>
                </a:solidFill>
              </a:rPr>
              <a:t>yǒu</a:t>
            </a:r>
            <a:r>
              <a:rPr lang="en-US" sz="3600" b="1" dirty="0" smtClean="0">
                <a:solidFill>
                  <a:schemeClr val="bg1"/>
                </a:solidFill>
              </a:rPr>
              <a:t>  </a:t>
            </a:r>
            <a:r>
              <a:rPr lang="en-US" sz="3600" b="1" dirty="0" err="1" smtClean="0">
                <a:solidFill>
                  <a:schemeClr val="bg1"/>
                </a:solidFill>
              </a:rPr>
              <a:t>néng</a:t>
            </a:r>
            <a:r>
              <a:rPr lang="en-US" sz="3600" b="1" dirty="0" smtClean="0">
                <a:solidFill>
                  <a:schemeClr val="bg1"/>
                </a:solidFill>
              </a:rPr>
              <a:t>  </a:t>
            </a:r>
            <a:r>
              <a:rPr lang="en-US" sz="3600" b="1" dirty="0" err="1" smtClean="0">
                <a:solidFill>
                  <a:schemeClr val="bg1"/>
                </a:solidFill>
              </a:rPr>
              <a:t>lì</a:t>
            </a:r>
            <a:endParaRPr lang="en-US" sz="3600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79724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2200494" cy="6858000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0" y="1591733"/>
            <a:ext cx="12192000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我的</a:t>
            </a:r>
            <a:r>
              <a:rPr lang="zh-TW" altLang="en-US" sz="4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盼望</a:t>
            </a:r>
            <a:endParaRPr lang="en-US" altLang="zh-TW" sz="48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			     </a:t>
            </a:r>
            <a:r>
              <a:rPr lang="en-US" sz="2400" b="1" dirty="0" err="1" smtClean="0">
                <a:solidFill>
                  <a:schemeClr val="bg1"/>
                </a:solidFill>
              </a:rPr>
              <a:t>Wǒ</a:t>
            </a:r>
            <a:r>
              <a:rPr lang="en-US" sz="2400" b="1" dirty="0" smtClean="0">
                <a:solidFill>
                  <a:schemeClr val="bg1"/>
                </a:solidFill>
              </a:rPr>
              <a:t>   </a:t>
            </a:r>
            <a:r>
              <a:rPr lang="en-US" sz="2400" b="1" dirty="0" err="1" smtClean="0">
                <a:solidFill>
                  <a:schemeClr val="bg1"/>
                </a:solidFill>
              </a:rPr>
              <a:t>d</a:t>
            </a:r>
            <a:r>
              <a:rPr lang="en-US" sz="2400" b="1" dirty="0" err="1">
                <a:solidFill>
                  <a:schemeClr val="bg1"/>
                </a:solidFill>
              </a:rPr>
              <a:t>ē</a:t>
            </a:r>
            <a:r>
              <a:rPr lang="en-US" sz="2400" b="1" dirty="0" smtClean="0">
                <a:solidFill>
                  <a:schemeClr val="bg1"/>
                </a:solidFill>
              </a:rPr>
              <a:t>   </a:t>
            </a:r>
            <a:r>
              <a:rPr lang="en-US" sz="2400" b="1" dirty="0" err="1" smtClean="0">
                <a:solidFill>
                  <a:schemeClr val="bg1"/>
                </a:solidFill>
              </a:rPr>
              <a:t>pàn</a:t>
            </a:r>
            <a:r>
              <a:rPr lang="en-US" sz="2400" b="1" dirty="0" smtClean="0">
                <a:solidFill>
                  <a:schemeClr val="bg1"/>
                </a:solidFill>
              </a:rPr>
              <a:t>  </a:t>
            </a:r>
            <a:r>
              <a:rPr lang="en-US" sz="2400" b="1" dirty="0" err="1" smtClean="0">
                <a:solidFill>
                  <a:schemeClr val="bg1"/>
                </a:solidFill>
              </a:rPr>
              <a:t>wàng</a:t>
            </a:r>
            <a:r>
              <a:rPr lang="en-US" altLang="zh-TW" sz="2400" b="1" dirty="0" smtClean="0">
                <a:solidFill>
                  <a:schemeClr val="bg1"/>
                </a:solidFill>
              </a:rPr>
              <a:t> </a:t>
            </a:r>
          </a:p>
          <a:p>
            <a:pPr algn="ctr"/>
            <a:r>
              <a:rPr lang="zh-TW" altLang="en-US" sz="4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就在耶穌基督裡</a:t>
            </a:r>
            <a:endParaRPr lang="en-US" altLang="zh-TW" sz="48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2400" b="1" dirty="0" smtClean="0">
                <a:solidFill>
                  <a:schemeClr val="bg1"/>
                </a:solidFill>
              </a:rPr>
              <a:t>				      </a:t>
            </a:r>
            <a:r>
              <a:rPr lang="en-US" sz="2400" b="1" dirty="0" err="1" smtClean="0">
                <a:solidFill>
                  <a:schemeClr val="bg1"/>
                </a:solidFill>
              </a:rPr>
              <a:t>jiù</a:t>
            </a:r>
            <a:r>
              <a:rPr lang="en-US" sz="2400" b="1" dirty="0" smtClean="0">
                <a:solidFill>
                  <a:schemeClr val="bg1"/>
                </a:solidFill>
              </a:rPr>
              <a:t>    </a:t>
            </a:r>
            <a:r>
              <a:rPr lang="en-US" sz="2400" b="1" dirty="0" err="1" smtClean="0">
                <a:solidFill>
                  <a:schemeClr val="bg1"/>
                </a:solidFill>
              </a:rPr>
              <a:t>zài</a:t>
            </a:r>
            <a:r>
              <a:rPr lang="en-US" sz="2400" b="1" dirty="0" smtClean="0">
                <a:solidFill>
                  <a:schemeClr val="bg1"/>
                </a:solidFill>
              </a:rPr>
              <a:t>    </a:t>
            </a:r>
            <a:r>
              <a:rPr lang="en-US" sz="2400" b="1" dirty="0" err="1" smtClean="0">
                <a:solidFill>
                  <a:schemeClr val="bg1"/>
                </a:solidFill>
              </a:rPr>
              <a:t>yē</a:t>
            </a:r>
            <a:r>
              <a:rPr lang="en-US" sz="2400" b="1" dirty="0" smtClean="0">
                <a:solidFill>
                  <a:schemeClr val="bg1"/>
                </a:solidFill>
              </a:rPr>
              <a:t>     </a:t>
            </a:r>
            <a:r>
              <a:rPr lang="en-US" sz="2400" b="1" dirty="0" err="1" smtClean="0">
                <a:solidFill>
                  <a:schemeClr val="bg1"/>
                </a:solidFill>
              </a:rPr>
              <a:t>sū</a:t>
            </a:r>
            <a:r>
              <a:rPr lang="en-US" sz="2400" b="1" dirty="0" smtClean="0">
                <a:solidFill>
                  <a:schemeClr val="bg1"/>
                </a:solidFill>
              </a:rPr>
              <a:t>     </a:t>
            </a:r>
            <a:r>
              <a:rPr lang="en-US" sz="2400" b="1" dirty="0" err="1" smtClean="0">
                <a:solidFill>
                  <a:schemeClr val="bg1"/>
                </a:solidFill>
              </a:rPr>
              <a:t>jī</a:t>
            </a:r>
            <a:r>
              <a:rPr lang="en-US" sz="2400" b="1" dirty="0" smtClean="0">
                <a:solidFill>
                  <a:schemeClr val="bg1"/>
                </a:solidFill>
              </a:rPr>
              <a:t>     </a:t>
            </a:r>
            <a:r>
              <a:rPr lang="en-US" sz="2400" b="1" dirty="0" err="1" smtClean="0">
                <a:solidFill>
                  <a:schemeClr val="bg1"/>
                </a:solidFill>
              </a:rPr>
              <a:t>dū</a:t>
            </a:r>
            <a:r>
              <a:rPr lang="en-US" sz="2400" b="1" dirty="0" smtClean="0">
                <a:solidFill>
                  <a:schemeClr val="bg1"/>
                </a:solidFill>
              </a:rPr>
              <a:t>      </a:t>
            </a:r>
            <a:r>
              <a:rPr lang="en-US" sz="2400" b="1" dirty="0" err="1" smtClean="0">
                <a:solidFill>
                  <a:schemeClr val="bg1"/>
                </a:solidFill>
              </a:rPr>
              <a:t>lǐ</a:t>
            </a:r>
            <a:endParaRPr lang="en-US" altLang="zh-TW" sz="2400" b="1" dirty="0">
              <a:solidFill>
                <a:schemeClr val="bg1"/>
              </a:solidFill>
            </a:endParaRPr>
          </a:p>
          <a:p>
            <a:pPr algn="ctr"/>
            <a:r>
              <a:rPr lang="zh-TW" altLang="en-US" sz="4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在</a:t>
            </a:r>
            <a:r>
              <a:rPr lang="zh-TW" altLang="en-US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祢</a:t>
            </a:r>
            <a:r>
              <a:rPr lang="zh-TW" altLang="en-US" sz="4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裡面</a:t>
            </a:r>
            <a:endParaRPr lang="en-US" altLang="zh-TW" sz="48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2400" b="1" dirty="0" smtClean="0">
                <a:solidFill>
                  <a:schemeClr val="bg1"/>
                </a:solidFill>
              </a:rPr>
              <a:t>					      </a:t>
            </a:r>
            <a:r>
              <a:rPr lang="en-US" sz="2400" b="1" dirty="0" err="1" smtClean="0">
                <a:solidFill>
                  <a:schemeClr val="bg1"/>
                </a:solidFill>
              </a:rPr>
              <a:t>zài</a:t>
            </a:r>
            <a:r>
              <a:rPr lang="en-US" sz="2400" b="1" dirty="0" smtClean="0">
                <a:solidFill>
                  <a:schemeClr val="bg1"/>
                </a:solidFill>
              </a:rPr>
              <a:t>    </a:t>
            </a:r>
            <a:r>
              <a:rPr lang="en-US" sz="2400" b="1" dirty="0" err="1" smtClean="0">
                <a:solidFill>
                  <a:schemeClr val="bg1"/>
                </a:solidFill>
              </a:rPr>
              <a:t>ní</a:t>
            </a:r>
            <a:r>
              <a:rPr lang="en-US" sz="2400" b="1" dirty="0" smtClean="0">
                <a:solidFill>
                  <a:schemeClr val="bg1"/>
                </a:solidFill>
              </a:rPr>
              <a:t>      </a:t>
            </a:r>
            <a:r>
              <a:rPr lang="en-US" sz="2400" b="1" dirty="0" err="1" smtClean="0">
                <a:solidFill>
                  <a:schemeClr val="bg1"/>
                </a:solidFill>
              </a:rPr>
              <a:t>lǐ</a:t>
            </a:r>
            <a:r>
              <a:rPr lang="en-US" sz="2400" b="1" dirty="0" smtClean="0">
                <a:solidFill>
                  <a:schemeClr val="bg1"/>
                </a:solidFill>
              </a:rPr>
              <a:t>    </a:t>
            </a:r>
            <a:r>
              <a:rPr lang="en-US" sz="2400" b="1" dirty="0" err="1" smtClean="0">
                <a:solidFill>
                  <a:schemeClr val="bg1"/>
                </a:solidFill>
              </a:rPr>
              <a:t>miàn</a:t>
            </a:r>
            <a:endParaRPr lang="en-US" altLang="zh-TW" sz="24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zh-TW" altLang="en-US" sz="4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滿</a:t>
            </a:r>
            <a:r>
              <a:rPr lang="zh-TW" altLang="en-US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有</a:t>
            </a:r>
            <a:r>
              <a:rPr lang="zh-TW" altLang="en-US" sz="4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平安</a:t>
            </a:r>
            <a:endParaRPr lang="en-US" altLang="zh-TW" sz="48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2400" b="1" dirty="0" smtClean="0">
                <a:solidFill>
                  <a:schemeClr val="bg1"/>
                </a:solidFill>
              </a:rPr>
              <a:t>					    </a:t>
            </a:r>
            <a:r>
              <a:rPr lang="en-US" sz="2400" b="1" dirty="0" err="1" smtClean="0">
                <a:solidFill>
                  <a:schemeClr val="bg1"/>
                </a:solidFill>
              </a:rPr>
              <a:t>mǎn</a:t>
            </a:r>
            <a:r>
              <a:rPr lang="en-US" sz="2400" b="1" dirty="0" smtClean="0">
                <a:solidFill>
                  <a:schemeClr val="bg1"/>
                </a:solidFill>
              </a:rPr>
              <a:t>  </a:t>
            </a:r>
            <a:r>
              <a:rPr lang="en-US" sz="2400" b="1" dirty="0" err="1" smtClean="0">
                <a:solidFill>
                  <a:schemeClr val="bg1"/>
                </a:solidFill>
              </a:rPr>
              <a:t>yǒu</a:t>
            </a:r>
            <a:r>
              <a:rPr lang="en-US" sz="2400" b="1" dirty="0" smtClean="0">
                <a:solidFill>
                  <a:schemeClr val="bg1"/>
                </a:solidFill>
              </a:rPr>
              <a:t>  </a:t>
            </a:r>
            <a:r>
              <a:rPr lang="en-US" sz="2400" b="1" dirty="0" err="1" smtClean="0">
                <a:solidFill>
                  <a:schemeClr val="bg1"/>
                </a:solidFill>
              </a:rPr>
              <a:t>píng</a:t>
            </a:r>
            <a:r>
              <a:rPr lang="en-US" sz="2400" b="1" dirty="0" smtClean="0">
                <a:solidFill>
                  <a:schemeClr val="bg1"/>
                </a:solidFill>
              </a:rPr>
              <a:t>   </a:t>
            </a:r>
            <a:r>
              <a:rPr lang="en-US" sz="2400" b="1" dirty="0" err="1" smtClean="0">
                <a:solidFill>
                  <a:schemeClr val="bg1"/>
                </a:solidFill>
              </a:rPr>
              <a:t>ān</a:t>
            </a:r>
            <a:endParaRPr 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07483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2200494" cy="6858000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0" y="1591733"/>
            <a:ext cx="12192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生命泉源</a:t>
            </a:r>
            <a:endParaRPr lang="en-US" altLang="zh-TW" sz="48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2400" dirty="0" smtClean="0"/>
              <a:t>					 </a:t>
            </a:r>
            <a:r>
              <a:rPr lang="en-US" sz="2400" b="1" dirty="0" err="1" smtClean="0">
                <a:solidFill>
                  <a:schemeClr val="bg1"/>
                </a:solidFill>
              </a:rPr>
              <a:t>Shēng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mìng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quán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yuán</a:t>
            </a:r>
            <a:endParaRPr lang="en-US" sz="2400" b="1" dirty="0" smtClean="0">
              <a:solidFill>
                <a:schemeClr val="bg1"/>
              </a:solidFill>
            </a:endParaRPr>
          </a:p>
          <a:p>
            <a:pPr algn="ctr"/>
            <a:r>
              <a:rPr lang="zh-TW" altLang="en-US" sz="4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就在耶穌基督裡</a:t>
            </a:r>
            <a:endParaRPr lang="en-US" altLang="zh-TW" sz="48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2400" dirty="0" smtClean="0"/>
              <a:t>				     </a:t>
            </a:r>
            <a:r>
              <a:rPr lang="en-US" sz="2400" b="1" dirty="0" err="1" smtClean="0">
                <a:solidFill>
                  <a:schemeClr val="bg1"/>
                </a:solidFill>
              </a:rPr>
              <a:t>jiù</a:t>
            </a:r>
            <a:r>
              <a:rPr lang="en-US" sz="2400" b="1" dirty="0" smtClean="0">
                <a:solidFill>
                  <a:schemeClr val="bg1"/>
                </a:solidFill>
              </a:rPr>
              <a:t>     </a:t>
            </a:r>
            <a:r>
              <a:rPr lang="en-US" sz="2400" b="1" dirty="0" err="1" smtClean="0">
                <a:solidFill>
                  <a:schemeClr val="bg1"/>
                </a:solidFill>
              </a:rPr>
              <a:t>zài</a:t>
            </a:r>
            <a:r>
              <a:rPr lang="en-US" sz="2400" b="1" dirty="0" smtClean="0">
                <a:solidFill>
                  <a:schemeClr val="bg1"/>
                </a:solidFill>
              </a:rPr>
              <a:t>    </a:t>
            </a:r>
            <a:r>
              <a:rPr lang="en-US" sz="2400" b="1" dirty="0" err="1" smtClean="0">
                <a:solidFill>
                  <a:schemeClr val="bg1"/>
                </a:solidFill>
              </a:rPr>
              <a:t>yē</a:t>
            </a:r>
            <a:r>
              <a:rPr lang="en-US" sz="2400" b="1" dirty="0" smtClean="0">
                <a:solidFill>
                  <a:schemeClr val="bg1"/>
                </a:solidFill>
              </a:rPr>
              <a:t>     </a:t>
            </a:r>
            <a:r>
              <a:rPr lang="en-US" sz="2400" b="1" dirty="0" err="1" smtClean="0">
                <a:solidFill>
                  <a:schemeClr val="bg1"/>
                </a:solidFill>
              </a:rPr>
              <a:t>sū</a:t>
            </a:r>
            <a:r>
              <a:rPr lang="en-US" sz="2400" b="1" dirty="0" smtClean="0">
                <a:solidFill>
                  <a:schemeClr val="bg1"/>
                </a:solidFill>
              </a:rPr>
              <a:t>     </a:t>
            </a:r>
            <a:r>
              <a:rPr lang="en-US" sz="2400" b="1" dirty="0" err="1" smtClean="0">
                <a:solidFill>
                  <a:schemeClr val="bg1"/>
                </a:solidFill>
              </a:rPr>
              <a:t>jī</a:t>
            </a:r>
            <a:r>
              <a:rPr lang="en-US" sz="2400" b="1" dirty="0" smtClean="0">
                <a:solidFill>
                  <a:schemeClr val="bg1"/>
                </a:solidFill>
              </a:rPr>
              <a:t>      </a:t>
            </a:r>
            <a:r>
              <a:rPr lang="en-US" sz="2400" b="1" dirty="0" err="1" smtClean="0">
                <a:solidFill>
                  <a:schemeClr val="bg1"/>
                </a:solidFill>
              </a:rPr>
              <a:t>dū</a:t>
            </a:r>
            <a:r>
              <a:rPr lang="en-US" sz="2400" b="1" dirty="0" smtClean="0">
                <a:solidFill>
                  <a:schemeClr val="bg1"/>
                </a:solidFill>
              </a:rPr>
              <a:t>      </a:t>
            </a:r>
            <a:r>
              <a:rPr lang="en-US" sz="2400" b="1" dirty="0" err="1" smtClean="0">
                <a:solidFill>
                  <a:schemeClr val="bg1"/>
                </a:solidFill>
              </a:rPr>
              <a:t>lǐ</a:t>
            </a:r>
            <a:endParaRPr lang="en-US" sz="2400" b="1" dirty="0" smtClean="0">
              <a:solidFill>
                <a:schemeClr val="bg1"/>
              </a:solidFill>
            </a:endParaRPr>
          </a:p>
          <a:p>
            <a:pPr algn="ctr"/>
            <a:r>
              <a:rPr lang="zh-TW" altLang="en-US" sz="4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有主在我</a:t>
            </a:r>
            <a:endParaRPr lang="en-US" altLang="zh-TW" sz="48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2400" dirty="0" smtClean="0"/>
              <a:t>					    </a:t>
            </a:r>
            <a:r>
              <a:rPr lang="en-US" sz="2400" b="1" dirty="0" err="1" smtClean="0">
                <a:solidFill>
                  <a:schemeClr val="bg1"/>
                </a:solidFill>
              </a:rPr>
              <a:t>yǒu</a:t>
            </a:r>
            <a:r>
              <a:rPr lang="en-US" sz="2400" b="1" dirty="0" smtClean="0">
                <a:solidFill>
                  <a:schemeClr val="bg1"/>
                </a:solidFill>
              </a:rPr>
              <a:t>   </a:t>
            </a:r>
            <a:r>
              <a:rPr lang="en-US" sz="2400" b="1" dirty="0" err="1" smtClean="0">
                <a:solidFill>
                  <a:schemeClr val="bg1"/>
                </a:solidFill>
              </a:rPr>
              <a:t>zhǔ</a:t>
            </a:r>
            <a:r>
              <a:rPr lang="en-US" sz="2400" b="1" dirty="0" smtClean="0">
                <a:solidFill>
                  <a:schemeClr val="bg1"/>
                </a:solidFill>
              </a:rPr>
              <a:t>    </a:t>
            </a:r>
            <a:r>
              <a:rPr lang="en-US" sz="2400" b="1" dirty="0" err="1" smtClean="0">
                <a:solidFill>
                  <a:schemeClr val="bg1"/>
                </a:solidFill>
              </a:rPr>
              <a:t>zài</a:t>
            </a:r>
            <a:r>
              <a:rPr lang="en-US" sz="2400" b="1" dirty="0" smtClean="0">
                <a:solidFill>
                  <a:schemeClr val="bg1"/>
                </a:solidFill>
              </a:rPr>
              <a:t>   </a:t>
            </a:r>
            <a:r>
              <a:rPr lang="en-US" sz="2400" b="1" dirty="0" err="1" smtClean="0">
                <a:solidFill>
                  <a:schemeClr val="bg1"/>
                </a:solidFill>
              </a:rPr>
              <a:t>wǒ</a:t>
            </a:r>
            <a:endParaRPr lang="en-US" sz="2400" b="1" dirty="0" smtClean="0">
              <a:solidFill>
                <a:schemeClr val="bg1"/>
              </a:solidFill>
            </a:endParaRPr>
          </a:p>
          <a:p>
            <a:pPr algn="ctr"/>
            <a:r>
              <a:rPr lang="zh-TW" altLang="en-US" sz="4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裡面活著</a:t>
            </a:r>
            <a:endParaRPr lang="en-US" altLang="zh-TW" sz="48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2400" dirty="0" smtClean="0"/>
              <a:t>					       </a:t>
            </a:r>
            <a:r>
              <a:rPr lang="en-US" sz="2400" b="1" dirty="0" err="1" smtClean="0">
                <a:solidFill>
                  <a:schemeClr val="bg1"/>
                </a:solidFill>
              </a:rPr>
              <a:t>lǐ</a:t>
            </a:r>
            <a:r>
              <a:rPr lang="en-US" sz="2400" b="1" dirty="0" smtClean="0">
                <a:solidFill>
                  <a:schemeClr val="bg1"/>
                </a:solidFill>
              </a:rPr>
              <a:t>   </a:t>
            </a:r>
            <a:r>
              <a:rPr lang="en-US" sz="2400" b="1" dirty="0" err="1" smtClean="0">
                <a:solidFill>
                  <a:schemeClr val="bg1"/>
                </a:solidFill>
              </a:rPr>
              <a:t>miàn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huó</a:t>
            </a:r>
            <a:r>
              <a:rPr lang="en-US" sz="2400" b="1" dirty="0" smtClean="0">
                <a:solidFill>
                  <a:schemeClr val="bg1"/>
                </a:solidFill>
              </a:rPr>
              <a:t>   </a:t>
            </a:r>
            <a:r>
              <a:rPr lang="en-US" sz="2400" b="1" dirty="0" err="1" smtClean="0">
                <a:solidFill>
                  <a:schemeClr val="bg1"/>
                </a:solidFill>
              </a:rPr>
              <a:t>zhē</a:t>
            </a:r>
            <a:endParaRPr 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39323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2200494" cy="6858000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0" y="1591733"/>
            <a:ext cx="12192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我宣告在我裡面的</a:t>
            </a:r>
            <a:endParaRPr lang="en-US" altLang="zh-TW" sz="48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2400" b="1" dirty="0" smtClean="0">
                <a:solidFill>
                  <a:schemeClr val="bg1"/>
                </a:solidFill>
              </a:rPr>
              <a:t>				</a:t>
            </a:r>
            <a:r>
              <a:rPr lang="en-US" sz="2400" b="1" dirty="0" err="1" smtClean="0">
                <a:solidFill>
                  <a:schemeClr val="bg1"/>
                </a:solidFill>
              </a:rPr>
              <a:t>Wǒ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xuān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gào</a:t>
            </a:r>
            <a:r>
              <a:rPr lang="en-US" sz="2400" b="1" dirty="0" smtClean="0">
                <a:solidFill>
                  <a:schemeClr val="bg1"/>
                </a:solidFill>
              </a:rPr>
              <a:t>    </a:t>
            </a:r>
            <a:r>
              <a:rPr lang="en-US" sz="2400" b="1" dirty="0" err="1">
                <a:solidFill>
                  <a:schemeClr val="bg1"/>
                </a:solidFill>
              </a:rPr>
              <a:t>zài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smtClean="0">
                <a:solidFill>
                  <a:schemeClr val="bg1"/>
                </a:solidFill>
              </a:rPr>
              <a:t>  </a:t>
            </a:r>
            <a:r>
              <a:rPr lang="en-US" sz="2400" b="1" dirty="0" err="1" smtClean="0">
                <a:solidFill>
                  <a:schemeClr val="bg1"/>
                </a:solidFill>
              </a:rPr>
              <a:t>wǒ</a:t>
            </a:r>
            <a:r>
              <a:rPr lang="en-US" sz="2400" b="1" dirty="0" smtClean="0">
                <a:solidFill>
                  <a:schemeClr val="bg1"/>
                </a:solidFill>
              </a:rPr>
              <a:t>     </a:t>
            </a:r>
            <a:r>
              <a:rPr lang="en-US" sz="2400" b="1" dirty="0" err="1" smtClean="0">
                <a:solidFill>
                  <a:schemeClr val="bg1"/>
                </a:solidFill>
              </a:rPr>
              <a:t>lǐ</a:t>
            </a:r>
            <a:r>
              <a:rPr lang="en-US" sz="2400" b="1" dirty="0" smtClean="0">
                <a:solidFill>
                  <a:schemeClr val="bg1"/>
                </a:solidFill>
              </a:rPr>
              <a:t>   </a:t>
            </a:r>
            <a:r>
              <a:rPr lang="en-US" sz="2400" b="1" dirty="0" err="1" smtClean="0">
                <a:solidFill>
                  <a:schemeClr val="bg1"/>
                </a:solidFill>
              </a:rPr>
              <a:t>miàn</a:t>
            </a:r>
            <a:r>
              <a:rPr lang="en-US" sz="2400" b="1" dirty="0" smtClean="0">
                <a:solidFill>
                  <a:schemeClr val="bg1"/>
                </a:solidFill>
              </a:rPr>
              <a:t>   </a:t>
            </a:r>
            <a:r>
              <a:rPr lang="en-US" sz="2400" b="1" dirty="0" err="1" smtClean="0">
                <a:solidFill>
                  <a:schemeClr val="bg1"/>
                </a:solidFill>
              </a:rPr>
              <a:t>dī</a:t>
            </a:r>
            <a:endParaRPr lang="en-US" sz="2400" b="1" dirty="0" smtClean="0">
              <a:solidFill>
                <a:schemeClr val="bg1"/>
              </a:solidFill>
            </a:endParaRPr>
          </a:p>
          <a:p>
            <a:pPr algn="ctr"/>
            <a:r>
              <a:rPr lang="zh-TW" altLang="en-US" sz="4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比世上一切更有能力</a:t>
            </a:r>
            <a:endParaRPr lang="en-US" altLang="zh-TW" sz="48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2400" b="1" dirty="0" smtClean="0">
                <a:solidFill>
                  <a:schemeClr val="bg1"/>
                </a:solidFill>
              </a:rPr>
              <a:t>			          </a:t>
            </a:r>
            <a:r>
              <a:rPr lang="en-US" sz="2400" b="1" dirty="0" err="1" smtClean="0">
                <a:solidFill>
                  <a:schemeClr val="bg1"/>
                </a:solidFill>
              </a:rPr>
              <a:t>bǐ</a:t>
            </a:r>
            <a:r>
              <a:rPr lang="en-US" sz="2400" b="1" dirty="0" smtClean="0">
                <a:solidFill>
                  <a:schemeClr val="bg1"/>
                </a:solidFill>
              </a:rPr>
              <a:t>    </a:t>
            </a:r>
            <a:r>
              <a:rPr lang="en-US" sz="2400" b="1" dirty="0" err="1" smtClean="0">
                <a:solidFill>
                  <a:schemeClr val="bg1"/>
                </a:solidFill>
              </a:rPr>
              <a:t>shì</a:t>
            </a:r>
            <a:r>
              <a:rPr lang="en-US" sz="2400" b="1" dirty="0" smtClean="0">
                <a:solidFill>
                  <a:schemeClr val="bg1"/>
                </a:solidFill>
              </a:rPr>
              <a:t>  </a:t>
            </a:r>
            <a:r>
              <a:rPr lang="en-US" sz="2400" b="1" dirty="0" err="1" smtClean="0">
                <a:solidFill>
                  <a:schemeClr val="bg1"/>
                </a:solidFill>
              </a:rPr>
              <a:t>shàng</a:t>
            </a:r>
            <a:r>
              <a:rPr lang="en-US" sz="2400" b="1" dirty="0" smtClean="0">
                <a:solidFill>
                  <a:schemeClr val="bg1"/>
                </a:solidFill>
              </a:rPr>
              <a:t>  </a:t>
            </a:r>
            <a:r>
              <a:rPr lang="en-US" sz="2400" b="1" dirty="0" err="1" smtClean="0">
                <a:solidFill>
                  <a:schemeClr val="bg1"/>
                </a:solidFill>
              </a:rPr>
              <a:t>yí</a:t>
            </a:r>
            <a:r>
              <a:rPr lang="en-US" sz="2400" b="1" dirty="0" smtClean="0">
                <a:solidFill>
                  <a:schemeClr val="bg1"/>
                </a:solidFill>
              </a:rPr>
              <a:t>    </a:t>
            </a:r>
            <a:r>
              <a:rPr lang="en-US" sz="2400" b="1" dirty="0" err="1" smtClean="0">
                <a:solidFill>
                  <a:schemeClr val="bg1"/>
                </a:solidFill>
              </a:rPr>
              <a:t>qiè</a:t>
            </a:r>
            <a:r>
              <a:rPr lang="en-US" sz="2400" b="1" dirty="0" smtClean="0">
                <a:solidFill>
                  <a:schemeClr val="bg1"/>
                </a:solidFill>
              </a:rPr>
              <a:t>  </a:t>
            </a:r>
            <a:r>
              <a:rPr lang="en-US" sz="2400" b="1" dirty="0" err="1" smtClean="0">
                <a:solidFill>
                  <a:schemeClr val="bg1"/>
                </a:solidFill>
              </a:rPr>
              <a:t>gèng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yǒu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néng</a:t>
            </a:r>
            <a:r>
              <a:rPr lang="en-US" sz="2400" b="1" dirty="0" smtClean="0">
                <a:solidFill>
                  <a:schemeClr val="bg1"/>
                </a:solidFill>
              </a:rPr>
              <a:t>   </a:t>
            </a:r>
            <a:r>
              <a:rPr lang="en-US" sz="2400" b="1" dirty="0" err="1" smtClean="0">
                <a:solidFill>
                  <a:schemeClr val="bg1"/>
                </a:solidFill>
              </a:rPr>
              <a:t>lì</a:t>
            </a:r>
            <a:endParaRPr lang="en-US" sz="2400" b="1" dirty="0" smtClean="0">
              <a:solidFill>
                <a:schemeClr val="bg1"/>
              </a:solidFill>
            </a:endParaRPr>
          </a:p>
          <a:p>
            <a:pPr algn="ctr"/>
            <a:r>
              <a:rPr lang="zh-TW" altLang="en-US" sz="4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我不屬這世界</a:t>
            </a:r>
            <a:endParaRPr lang="en-US" altLang="zh-TW" sz="4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2400" b="1" dirty="0" smtClean="0">
                <a:solidFill>
                  <a:schemeClr val="bg1"/>
                </a:solidFill>
              </a:rPr>
              <a:t>				         </a:t>
            </a:r>
            <a:r>
              <a:rPr lang="en-US" sz="2400" b="1" dirty="0" err="1" smtClean="0">
                <a:solidFill>
                  <a:schemeClr val="bg1"/>
                </a:solidFill>
              </a:rPr>
              <a:t>wǒ</a:t>
            </a:r>
            <a:r>
              <a:rPr lang="en-US" sz="2400" b="1" dirty="0" smtClean="0">
                <a:solidFill>
                  <a:schemeClr val="bg1"/>
                </a:solidFill>
              </a:rPr>
              <a:t>    </a:t>
            </a:r>
            <a:r>
              <a:rPr lang="en-US" sz="2400" b="1" dirty="0" err="1" smtClean="0">
                <a:solidFill>
                  <a:schemeClr val="bg1"/>
                </a:solidFill>
              </a:rPr>
              <a:t>bù</a:t>
            </a:r>
            <a:r>
              <a:rPr lang="en-US" sz="2400" b="1" dirty="0" smtClean="0">
                <a:solidFill>
                  <a:schemeClr val="bg1"/>
                </a:solidFill>
              </a:rPr>
              <a:t>   </a:t>
            </a:r>
            <a:r>
              <a:rPr lang="en-US" sz="2400" b="1" dirty="0" err="1" smtClean="0">
                <a:solidFill>
                  <a:schemeClr val="bg1"/>
                </a:solidFill>
              </a:rPr>
              <a:t>shǔ</a:t>
            </a:r>
            <a:r>
              <a:rPr lang="en-US" sz="2400" b="1" dirty="0" smtClean="0">
                <a:solidFill>
                  <a:schemeClr val="bg1"/>
                </a:solidFill>
              </a:rPr>
              <a:t>   </a:t>
            </a:r>
            <a:r>
              <a:rPr lang="en-US" sz="2400" b="1" dirty="0" err="1" smtClean="0">
                <a:solidFill>
                  <a:schemeClr val="bg1"/>
                </a:solidFill>
              </a:rPr>
              <a:t>zhè</a:t>
            </a:r>
            <a:r>
              <a:rPr lang="en-US" sz="2400" b="1" dirty="0" smtClean="0">
                <a:solidFill>
                  <a:schemeClr val="bg1"/>
                </a:solidFill>
              </a:rPr>
              <a:t>   </a:t>
            </a:r>
            <a:r>
              <a:rPr lang="en-US" sz="2400" b="1" dirty="0" err="1" smtClean="0">
                <a:solidFill>
                  <a:schemeClr val="bg1"/>
                </a:solidFill>
              </a:rPr>
              <a:t>shì</a:t>
            </a:r>
            <a:r>
              <a:rPr lang="en-US" sz="2400" b="1" dirty="0" smtClean="0">
                <a:solidFill>
                  <a:schemeClr val="bg1"/>
                </a:solidFill>
              </a:rPr>
              <a:t>    </a:t>
            </a:r>
            <a:r>
              <a:rPr lang="en-US" sz="2400" b="1" dirty="0" err="1" smtClean="0">
                <a:solidFill>
                  <a:schemeClr val="bg1"/>
                </a:solidFill>
              </a:rPr>
              <a:t>jiè</a:t>
            </a:r>
            <a:endParaRPr lang="en-US" sz="2400" b="1" dirty="0" smtClean="0">
              <a:solidFill>
                <a:schemeClr val="bg1"/>
              </a:solidFill>
            </a:endParaRPr>
          </a:p>
          <a:p>
            <a:pPr algn="ctr"/>
            <a:r>
              <a:rPr lang="zh-TW" altLang="en-US" sz="4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我高舉耶穌的名</a:t>
            </a:r>
            <a:endParaRPr lang="en-US" altLang="zh-TW" sz="48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2400" b="1" dirty="0" smtClean="0">
                <a:solidFill>
                  <a:schemeClr val="bg1"/>
                </a:solidFill>
              </a:rPr>
              <a:t>				     </a:t>
            </a:r>
            <a:r>
              <a:rPr lang="en-US" sz="2400" b="1" dirty="0" err="1" smtClean="0">
                <a:solidFill>
                  <a:schemeClr val="bg1"/>
                </a:solidFill>
              </a:rPr>
              <a:t>wǒ</a:t>
            </a:r>
            <a:r>
              <a:rPr lang="en-US" sz="2400" b="1" dirty="0" smtClean="0">
                <a:solidFill>
                  <a:schemeClr val="bg1"/>
                </a:solidFill>
              </a:rPr>
              <a:t>   </a:t>
            </a:r>
            <a:r>
              <a:rPr lang="en-US" sz="2400" b="1" dirty="0" err="1" smtClean="0">
                <a:solidFill>
                  <a:schemeClr val="bg1"/>
                </a:solidFill>
              </a:rPr>
              <a:t>gāo</a:t>
            </a:r>
            <a:r>
              <a:rPr lang="en-US" sz="2400" b="1" dirty="0" smtClean="0">
                <a:solidFill>
                  <a:schemeClr val="bg1"/>
                </a:solidFill>
              </a:rPr>
              <a:t>    </a:t>
            </a:r>
            <a:r>
              <a:rPr lang="en-US" sz="2400" b="1" dirty="0" err="1" smtClean="0">
                <a:solidFill>
                  <a:schemeClr val="bg1"/>
                </a:solidFill>
              </a:rPr>
              <a:t>jǔ</a:t>
            </a:r>
            <a:r>
              <a:rPr lang="en-US" sz="2400" b="1" dirty="0" smtClean="0">
                <a:solidFill>
                  <a:schemeClr val="bg1"/>
                </a:solidFill>
              </a:rPr>
              <a:t>    </a:t>
            </a:r>
            <a:r>
              <a:rPr lang="en-US" sz="2400" b="1" dirty="0" err="1" smtClean="0">
                <a:solidFill>
                  <a:schemeClr val="bg1"/>
                </a:solidFill>
              </a:rPr>
              <a:t>yē</a:t>
            </a:r>
            <a:r>
              <a:rPr lang="en-US" sz="2400" b="1" dirty="0" smtClean="0">
                <a:solidFill>
                  <a:schemeClr val="bg1"/>
                </a:solidFill>
              </a:rPr>
              <a:t>     </a:t>
            </a:r>
            <a:r>
              <a:rPr lang="en-US" sz="2400" b="1" dirty="0" err="1" smtClean="0">
                <a:solidFill>
                  <a:schemeClr val="bg1"/>
                </a:solidFill>
              </a:rPr>
              <a:t>sū</a:t>
            </a:r>
            <a:r>
              <a:rPr lang="en-US" sz="2400" b="1" dirty="0" smtClean="0">
                <a:solidFill>
                  <a:schemeClr val="bg1"/>
                </a:solidFill>
              </a:rPr>
              <a:t>     </a:t>
            </a:r>
            <a:r>
              <a:rPr lang="en-US" sz="2400" b="1" dirty="0" err="1" smtClean="0">
                <a:solidFill>
                  <a:schemeClr val="bg1"/>
                </a:solidFill>
              </a:rPr>
              <a:t>dī</a:t>
            </a:r>
            <a:r>
              <a:rPr lang="en-US" sz="2400" b="1" dirty="0" smtClean="0">
                <a:solidFill>
                  <a:schemeClr val="bg1"/>
                </a:solidFill>
              </a:rPr>
              <a:t>    </a:t>
            </a:r>
            <a:r>
              <a:rPr lang="en-US" sz="2400" b="1" dirty="0" err="1">
                <a:solidFill>
                  <a:schemeClr val="bg1"/>
                </a:solidFill>
              </a:rPr>
              <a:t>míng</a:t>
            </a:r>
            <a:endParaRPr 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10257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2200494" cy="6858000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0" y="1591733"/>
            <a:ext cx="12192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我宣告在我裡面有</a:t>
            </a:r>
            <a:endParaRPr lang="en-US" altLang="zh-TW" sz="48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2400" b="1" dirty="0" smtClean="0">
                <a:solidFill>
                  <a:schemeClr val="bg1"/>
                </a:solidFill>
              </a:rPr>
              <a:t>				</a:t>
            </a:r>
            <a:r>
              <a:rPr lang="en-US" sz="2400" b="1" dirty="0" err="1" smtClean="0">
                <a:solidFill>
                  <a:schemeClr val="bg1"/>
                </a:solidFill>
              </a:rPr>
              <a:t>Wǒ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xuān</a:t>
            </a:r>
            <a:r>
              <a:rPr lang="en-US" sz="2400" b="1" dirty="0" smtClean="0">
                <a:solidFill>
                  <a:schemeClr val="bg1"/>
                </a:solidFill>
              </a:rPr>
              <a:t>  </a:t>
            </a:r>
            <a:r>
              <a:rPr lang="en-US" sz="2400" b="1" dirty="0" err="1" smtClean="0">
                <a:solidFill>
                  <a:schemeClr val="bg1"/>
                </a:solidFill>
              </a:rPr>
              <a:t>gào</a:t>
            </a:r>
            <a:r>
              <a:rPr lang="en-US" sz="2400" b="1" dirty="0" smtClean="0">
                <a:solidFill>
                  <a:schemeClr val="bg1"/>
                </a:solidFill>
              </a:rPr>
              <a:t>   </a:t>
            </a:r>
            <a:r>
              <a:rPr lang="en-US" sz="2400" b="1" dirty="0" err="1" smtClean="0">
                <a:solidFill>
                  <a:schemeClr val="bg1"/>
                </a:solidFill>
              </a:rPr>
              <a:t>zài</a:t>
            </a:r>
            <a:r>
              <a:rPr lang="en-US" sz="2400" b="1" dirty="0" smtClean="0">
                <a:solidFill>
                  <a:schemeClr val="bg1"/>
                </a:solidFill>
              </a:rPr>
              <a:t>   </a:t>
            </a:r>
            <a:r>
              <a:rPr lang="en-US" sz="2400" b="1" dirty="0" err="1" smtClean="0">
                <a:solidFill>
                  <a:schemeClr val="bg1"/>
                </a:solidFill>
              </a:rPr>
              <a:t>wǒ</a:t>
            </a:r>
            <a:r>
              <a:rPr lang="en-US" sz="2400" b="1" dirty="0" smtClean="0">
                <a:solidFill>
                  <a:schemeClr val="bg1"/>
                </a:solidFill>
              </a:rPr>
              <a:t>     </a:t>
            </a:r>
            <a:r>
              <a:rPr lang="en-US" sz="2400" b="1" dirty="0" err="1" smtClean="0">
                <a:solidFill>
                  <a:schemeClr val="bg1"/>
                </a:solidFill>
              </a:rPr>
              <a:t>lǐ</a:t>
            </a:r>
            <a:r>
              <a:rPr lang="en-US" sz="2400" b="1" dirty="0" smtClean="0">
                <a:solidFill>
                  <a:schemeClr val="bg1"/>
                </a:solidFill>
              </a:rPr>
              <a:t>    </a:t>
            </a:r>
            <a:r>
              <a:rPr lang="en-US" sz="2400" b="1" dirty="0" err="1" smtClean="0">
                <a:solidFill>
                  <a:schemeClr val="bg1"/>
                </a:solidFill>
              </a:rPr>
              <a:t>miàn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yǒu</a:t>
            </a:r>
            <a:endParaRPr lang="en-US" sz="2400" b="1" dirty="0" smtClean="0">
              <a:solidFill>
                <a:schemeClr val="bg1"/>
              </a:solidFill>
            </a:endParaRPr>
          </a:p>
          <a:p>
            <a:pPr algn="ctr"/>
            <a:r>
              <a:rPr lang="zh-CN" altLang="en-US" sz="4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活水湧流滿有能力</a:t>
            </a:r>
            <a:endParaRPr lang="en-US" altLang="zh-TW" sz="48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2400" b="1" dirty="0" smtClean="0">
                <a:solidFill>
                  <a:schemeClr val="bg1"/>
                </a:solidFill>
              </a:rPr>
              <a:t>			            </a:t>
            </a:r>
            <a:r>
              <a:rPr lang="en-US" sz="2400" b="1" dirty="0" err="1" smtClean="0">
                <a:solidFill>
                  <a:schemeClr val="bg1"/>
                </a:solidFill>
              </a:rPr>
              <a:t>huó</a:t>
            </a:r>
            <a:r>
              <a:rPr lang="en-US" sz="2400" b="1" dirty="0" smtClean="0">
                <a:solidFill>
                  <a:schemeClr val="bg1"/>
                </a:solidFill>
              </a:rPr>
              <a:t>  </a:t>
            </a:r>
            <a:r>
              <a:rPr lang="en-US" sz="2400" b="1" dirty="0" err="1" smtClean="0">
                <a:solidFill>
                  <a:schemeClr val="bg1"/>
                </a:solidFill>
              </a:rPr>
              <a:t>shuǐ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yǒng</a:t>
            </a:r>
            <a:r>
              <a:rPr lang="en-US" sz="2400" b="1" dirty="0" smtClean="0">
                <a:solidFill>
                  <a:schemeClr val="bg1"/>
                </a:solidFill>
              </a:rPr>
              <a:t>   </a:t>
            </a:r>
            <a:r>
              <a:rPr lang="en-US" sz="2400" b="1" dirty="0" err="1" smtClean="0">
                <a:solidFill>
                  <a:schemeClr val="bg1"/>
                </a:solidFill>
              </a:rPr>
              <a:t>liú</a:t>
            </a:r>
            <a:r>
              <a:rPr lang="en-US" sz="2400" b="1" dirty="0" smtClean="0">
                <a:solidFill>
                  <a:schemeClr val="bg1"/>
                </a:solidFill>
              </a:rPr>
              <a:t>  </a:t>
            </a:r>
            <a:r>
              <a:rPr lang="en-US" sz="2400" b="1" dirty="0" err="1" smtClean="0">
                <a:solidFill>
                  <a:schemeClr val="bg1"/>
                </a:solidFill>
              </a:rPr>
              <a:t>mǎn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yǒu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néng</a:t>
            </a:r>
            <a:r>
              <a:rPr lang="en-US" sz="2400" b="1" dirty="0" smtClean="0">
                <a:solidFill>
                  <a:schemeClr val="bg1"/>
                </a:solidFill>
              </a:rPr>
              <a:t>   </a:t>
            </a:r>
            <a:r>
              <a:rPr lang="en-US" sz="2400" b="1" dirty="0" err="1" smtClean="0">
                <a:solidFill>
                  <a:schemeClr val="bg1"/>
                </a:solidFill>
              </a:rPr>
              <a:t>lì</a:t>
            </a:r>
            <a:endParaRPr lang="en-US" sz="2400" b="1" dirty="0" smtClean="0">
              <a:solidFill>
                <a:schemeClr val="bg1"/>
              </a:solidFill>
            </a:endParaRPr>
          </a:p>
          <a:p>
            <a:pPr algn="ctr"/>
            <a:r>
              <a:rPr lang="zh-CN" altLang="en-US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有</a:t>
            </a:r>
            <a:r>
              <a:rPr lang="zh-CN" altLang="en-US" sz="4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耶穌在我裏面活著</a:t>
            </a:r>
            <a:endParaRPr lang="en-US" altLang="zh-CN" sz="48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2400" b="1" dirty="0" smtClean="0">
                <a:solidFill>
                  <a:schemeClr val="bg1"/>
                </a:solidFill>
              </a:rPr>
              <a:t>			        </a:t>
            </a:r>
            <a:r>
              <a:rPr lang="en-US" sz="2400" b="1" dirty="0" err="1" smtClean="0">
                <a:solidFill>
                  <a:schemeClr val="bg1"/>
                </a:solidFill>
              </a:rPr>
              <a:t>yǒu</a:t>
            </a:r>
            <a:r>
              <a:rPr lang="en-US" sz="2400" b="1" dirty="0" smtClean="0">
                <a:solidFill>
                  <a:schemeClr val="bg1"/>
                </a:solidFill>
              </a:rPr>
              <a:t>    </a:t>
            </a:r>
            <a:r>
              <a:rPr lang="en-US" sz="2400" b="1" dirty="0" err="1" smtClean="0">
                <a:solidFill>
                  <a:schemeClr val="bg1"/>
                </a:solidFill>
              </a:rPr>
              <a:t>yē</a:t>
            </a:r>
            <a:r>
              <a:rPr lang="en-US" sz="2400" b="1" dirty="0" smtClean="0">
                <a:solidFill>
                  <a:schemeClr val="bg1"/>
                </a:solidFill>
              </a:rPr>
              <a:t>    </a:t>
            </a:r>
            <a:r>
              <a:rPr lang="en-US" sz="2400" b="1" dirty="0" err="1" smtClean="0">
                <a:solidFill>
                  <a:schemeClr val="bg1"/>
                </a:solidFill>
              </a:rPr>
              <a:t>sū</a:t>
            </a:r>
            <a:r>
              <a:rPr lang="en-US" sz="2400" b="1" dirty="0" smtClean="0">
                <a:solidFill>
                  <a:schemeClr val="bg1"/>
                </a:solidFill>
              </a:rPr>
              <a:t>     </a:t>
            </a:r>
            <a:r>
              <a:rPr lang="en-US" sz="2400" b="1" dirty="0" err="1" smtClean="0">
                <a:solidFill>
                  <a:schemeClr val="bg1"/>
                </a:solidFill>
              </a:rPr>
              <a:t>zài</a:t>
            </a:r>
            <a:r>
              <a:rPr lang="en-US" sz="2400" b="1" dirty="0" smtClean="0">
                <a:solidFill>
                  <a:schemeClr val="bg1"/>
                </a:solidFill>
              </a:rPr>
              <a:t>    </a:t>
            </a:r>
            <a:r>
              <a:rPr lang="en-US" sz="2400" b="1" dirty="0" err="1" smtClean="0">
                <a:solidFill>
                  <a:schemeClr val="bg1"/>
                </a:solidFill>
              </a:rPr>
              <a:t>wǒ</a:t>
            </a:r>
            <a:r>
              <a:rPr lang="en-US" sz="2400" b="1" dirty="0" smtClean="0">
                <a:solidFill>
                  <a:schemeClr val="bg1"/>
                </a:solidFill>
              </a:rPr>
              <a:t>    </a:t>
            </a:r>
            <a:r>
              <a:rPr lang="en-US" sz="2400" b="1" dirty="0" err="1" smtClean="0">
                <a:solidFill>
                  <a:schemeClr val="bg1"/>
                </a:solidFill>
              </a:rPr>
              <a:t>lǐ</a:t>
            </a:r>
            <a:r>
              <a:rPr lang="en-US" sz="2400" b="1" dirty="0" smtClean="0">
                <a:solidFill>
                  <a:schemeClr val="bg1"/>
                </a:solidFill>
              </a:rPr>
              <a:t>    </a:t>
            </a:r>
            <a:r>
              <a:rPr lang="en-US" sz="2400" b="1" dirty="0" err="1" smtClean="0">
                <a:solidFill>
                  <a:schemeClr val="bg1"/>
                </a:solidFill>
              </a:rPr>
              <a:t>miàn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huó</a:t>
            </a:r>
            <a:r>
              <a:rPr lang="en-US" sz="2400" b="1" dirty="0" smtClean="0">
                <a:solidFill>
                  <a:schemeClr val="bg1"/>
                </a:solidFill>
              </a:rPr>
              <a:t>   </a:t>
            </a:r>
            <a:r>
              <a:rPr lang="en-US" sz="2400" b="1" dirty="0" err="1" smtClean="0">
                <a:solidFill>
                  <a:schemeClr val="bg1"/>
                </a:solidFill>
              </a:rPr>
              <a:t>zhē</a:t>
            </a:r>
            <a:endParaRPr lang="en-US" sz="2400" b="1" dirty="0" smtClean="0">
              <a:solidFill>
                <a:schemeClr val="bg1"/>
              </a:solidFill>
            </a:endParaRPr>
          </a:p>
          <a:p>
            <a:pPr algn="ctr"/>
            <a:r>
              <a:rPr lang="zh-CN" altLang="en-US" sz="4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我勇敢站立</a:t>
            </a:r>
            <a:endParaRPr lang="en-US" altLang="zh-CN" sz="48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2400" b="1" dirty="0" smtClean="0">
                <a:solidFill>
                  <a:schemeClr val="bg1"/>
                </a:solidFill>
              </a:rPr>
              <a:t>					</a:t>
            </a:r>
            <a:r>
              <a:rPr lang="en-US" sz="2400" b="1" dirty="0" err="1" smtClean="0">
                <a:solidFill>
                  <a:schemeClr val="bg1"/>
                </a:solidFill>
              </a:rPr>
              <a:t>wǒ</a:t>
            </a:r>
            <a:r>
              <a:rPr lang="en-US" sz="2400" b="1" dirty="0" smtClean="0">
                <a:solidFill>
                  <a:schemeClr val="bg1"/>
                </a:solidFill>
              </a:rPr>
              <a:t>  </a:t>
            </a:r>
            <a:r>
              <a:rPr lang="en-US" sz="2400" b="1" dirty="0" err="1" smtClean="0">
                <a:solidFill>
                  <a:schemeClr val="bg1"/>
                </a:solidFill>
              </a:rPr>
              <a:t>yǒng</a:t>
            </a:r>
            <a:r>
              <a:rPr lang="en-US" sz="2400" b="1" dirty="0" smtClean="0">
                <a:solidFill>
                  <a:schemeClr val="bg1"/>
                </a:solidFill>
              </a:rPr>
              <a:t>  </a:t>
            </a:r>
            <a:r>
              <a:rPr lang="en-US" sz="2400" b="1" dirty="0" err="1" smtClean="0">
                <a:solidFill>
                  <a:schemeClr val="bg1"/>
                </a:solidFill>
              </a:rPr>
              <a:t>gǎn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zhàn</a:t>
            </a:r>
            <a:r>
              <a:rPr lang="en-US" sz="2400" b="1" dirty="0" smtClean="0">
                <a:solidFill>
                  <a:schemeClr val="bg1"/>
                </a:solidFill>
              </a:rPr>
              <a:t>   </a:t>
            </a:r>
            <a:r>
              <a:rPr lang="en-US" sz="2400" b="1" dirty="0" err="1" smtClean="0">
                <a:solidFill>
                  <a:schemeClr val="bg1"/>
                </a:solidFill>
              </a:rPr>
              <a:t>lì</a:t>
            </a:r>
            <a:endParaRPr 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22141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2200494" cy="6858000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0" y="1591733"/>
            <a:ext cx="12192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有主在我裡面</a:t>
            </a:r>
            <a:endParaRPr lang="en-US" altLang="zh-TW" sz="48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2400" b="1" dirty="0" smtClean="0">
                <a:solidFill>
                  <a:schemeClr val="bg1"/>
                </a:solidFill>
              </a:rPr>
              <a:t>				        </a:t>
            </a:r>
            <a:r>
              <a:rPr lang="en-US" sz="2400" b="1" dirty="0" err="1" smtClean="0">
                <a:solidFill>
                  <a:schemeClr val="bg1"/>
                </a:solidFill>
              </a:rPr>
              <a:t>Yǒu</a:t>
            </a:r>
            <a:r>
              <a:rPr lang="en-US" sz="2400" b="1" dirty="0" smtClean="0">
                <a:solidFill>
                  <a:schemeClr val="bg1"/>
                </a:solidFill>
              </a:rPr>
              <a:t>   </a:t>
            </a:r>
            <a:r>
              <a:rPr lang="en-US" sz="2400" b="1" dirty="0" err="1" smtClean="0">
                <a:solidFill>
                  <a:schemeClr val="bg1"/>
                </a:solidFill>
              </a:rPr>
              <a:t>zhǔ</a:t>
            </a:r>
            <a:r>
              <a:rPr lang="en-US" sz="2400" b="1" dirty="0" smtClean="0">
                <a:solidFill>
                  <a:schemeClr val="bg1"/>
                </a:solidFill>
              </a:rPr>
              <a:t>   </a:t>
            </a:r>
            <a:r>
              <a:rPr lang="en-US" sz="2400" b="1" dirty="0" err="1" smtClean="0">
                <a:solidFill>
                  <a:schemeClr val="bg1"/>
                </a:solidFill>
              </a:rPr>
              <a:t>zài</a:t>
            </a:r>
            <a:r>
              <a:rPr lang="en-US" sz="2400" b="1" dirty="0" smtClean="0">
                <a:solidFill>
                  <a:schemeClr val="bg1"/>
                </a:solidFill>
              </a:rPr>
              <a:t>   </a:t>
            </a:r>
            <a:r>
              <a:rPr lang="en-US" sz="2400" b="1" dirty="0" err="1" smtClean="0">
                <a:solidFill>
                  <a:schemeClr val="bg1"/>
                </a:solidFill>
              </a:rPr>
              <a:t>wǒ</a:t>
            </a:r>
            <a:r>
              <a:rPr lang="en-US" sz="2400" b="1" dirty="0" smtClean="0">
                <a:solidFill>
                  <a:schemeClr val="bg1"/>
                </a:solidFill>
              </a:rPr>
              <a:t>     </a:t>
            </a:r>
            <a:r>
              <a:rPr lang="en-US" sz="2400" b="1" dirty="0" err="1" smtClean="0">
                <a:solidFill>
                  <a:schemeClr val="bg1"/>
                </a:solidFill>
              </a:rPr>
              <a:t>lǐ</a:t>
            </a:r>
            <a:r>
              <a:rPr lang="en-US" sz="2400" b="1" dirty="0" smtClean="0">
                <a:solidFill>
                  <a:schemeClr val="bg1"/>
                </a:solidFill>
              </a:rPr>
              <a:t>     </a:t>
            </a:r>
            <a:r>
              <a:rPr lang="en-US" sz="2400" b="1" dirty="0" err="1" smtClean="0">
                <a:solidFill>
                  <a:schemeClr val="bg1"/>
                </a:solidFill>
              </a:rPr>
              <a:t>miàn</a:t>
            </a:r>
            <a:endParaRPr lang="zh-TW" altLang="en-US" sz="24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zh-TW" altLang="en-US" sz="4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沒有懼怕能戰勝仇敵</a:t>
            </a:r>
            <a:endParaRPr lang="en-US" altLang="zh-TW" sz="48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2400" b="1" dirty="0" smtClean="0">
                <a:solidFill>
                  <a:schemeClr val="bg1"/>
                </a:solidFill>
              </a:rPr>
              <a:t>			         </a:t>
            </a:r>
            <a:r>
              <a:rPr lang="en-US" sz="2400" b="1" dirty="0" err="1" smtClean="0">
                <a:solidFill>
                  <a:schemeClr val="bg1"/>
                </a:solidFill>
              </a:rPr>
              <a:t>méi</a:t>
            </a:r>
            <a:r>
              <a:rPr lang="en-US" sz="2400" b="1" dirty="0" smtClean="0">
                <a:solidFill>
                  <a:schemeClr val="bg1"/>
                </a:solidFill>
              </a:rPr>
              <a:t>  </a:t>
            </a:r>
            <a:r>
              <a:rPr lang="en-US" sz="2400" b="1" dirty="0" err="1" smtClean="0">
                <a:solidFill>
                  <a:schemeClr val="bg1"/>
                </a:solidFill>
              </a:rPr>
              <a:t>yǒu</a:t>
            </a:r>
            <a:r>
              <a:rPr lang="en-US" sz="2400" b="1" dirty="0" smtClean="0">
                <a:solidFill>
                  <a:schemeClr val="bg1"/>
                </a:solidFill>
              </a:rPr>
              <a:t>    </a:t>
            </a:r>
            <a:r>
              <a:rPr lang="en-US" sz="2400" b="1" dirty="0" err="1" smtClean="0">
                <a:solidFill>
                  <a:schemeClr val="bg1"/>
                </a:solidFill>
              </a:rPr>
              <a:t>jù</a:t>
            </a:r>
            <a:r>
              <a:rPr lang="en-US" sz="2400" b="1" dirty="0" smtClean="0">
                <a:solidFill>
                  <a:schemeClr val="bg1"/>
                </a:solidFill>
              </a:rPr>
              <a:t>   </a:t>
            </a:r>
            <a:r>
              <a:rPr lang="en-US" sz="2400" b="1" dirty="0" err="1" smtClean="0">
                <a:solidFill>
                  <a:schemeClr val="bg1"/>
                </a:solidFill>
              </a:rPr>
              <a:t>pà</a:t>
            </a:r>
            <a:r>
              <a:rPr lang="en-US" sz="2400" b="1" dirty="0" smtClean="0">
                <a:solidFill>
                  <a:schemeClr val="bg1"/>
                </a:solidFill>
              </a:rPr>
              <a:t>  </a:t>
            </a:r>
            <a:r>
              <a:rPr lang="en-US" sz="2400" b="1" dirty="0" err="1" smtClean="0">
                <a:solidFill>
                  <a:schemeClr val="bg1"/>
                </a:solidFill>
              </a:rPr>
              <a:t>néng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zhàn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shèng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chóu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dí</a:t>
            </a:r>
            <a:endParaRPr lang="zh-TW" altLang="en-US" sz="24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zh-TW" altLang="en-US" sz="4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有主在我裡面</a:t>
            </a:r>
            <a:endParaRPr lang="en-US" altLang="zh-TW" sz="48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2400" b="1" dirty="0" smtClean="0">
                <a:solidFill>
                  <a:schemeClr val="bg1"/>
                </a:solidFill>
              </a:rPr>
              <a:t>				        </a:t>
            </a:r>
            <a:r>
              <a:rPr lang="en-US" sz="2400" b="1" dirty="0" err="1" smtClean="0">
                <a:solidFill>
                  <a:schemeClr val="bg1"/>
                </a:solidFill>
              </a:rPr>
              <a:t>yǒu</a:t>
            </a:r>
            <a:r>
              <a:rPr lang="en-US" sz="2400" b="1" dirty="0" smtClean="0">
                <a:solidFill>
                  <a:schemeClr val="bg1"/>
                </a:solidFill>
              </a:rPr>
              <a:t>   </a:t>
            </a:r>
            <a:r>
              <a:rPr lang="en-US" sz="2400" b="1" dirty="0" err="1" smtClean="0">
                <a:solidFill>
                  <a:schemeClr val="bg1"/>
                </a:solidFill>
              </a:rPr>
              <a:t>zhǔ</a:t>
            </a:r>
            <a:r>
              <a:rPr lang="en-US" sz="2400" b="1" dirty="0" smtClean="0">
                <a:solidFill>
                  <a:schemeClr val="bg1"/>
                </a:solidFill>
              </a:rPr>
              <a:t>   </a:t>
            </a:r>
            <a:r>
              <a:rPr lang="en-US" sz="2400" b="1" dirty="0" err="1" smtClean="0">
                <a:solidFill>
                  <a:schemeClr val="bg1"/>
                </a:solidFill>
              </a:rPr>
              <a:t>zài</a:t>
            </a:r>
            <a:r>
              <a:rPr lang="en-US" sz="2400" b="1" dirty="0" smtClean="0">
                <a:solidFill>
                  <a:schemeClr val="bg1"/>
                </a:solidFill>
              </a:rPr>
              <a:t>   </a:t>
            </a:r>
            <a:r>
              <a:rPr lang="en-US" sz="2400" b="1" dirty="0" err="1">
                <a:solidFill>
                  <a:schemeClr val="bg1"/>
                </a:solidFill>
              </a:rPr>
              <a:t>wǒ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smtClean="0">
                <a:solidFill>
                  <a:schemeClr val="bg1"/>
                </a:solidFill>
              </a:rPr>
              <a:t>    </a:t>
            </a:r>
            <a:r>
              <a:rPr lang="en-US" sz="2400" b="1" dirty="0" err="1" smtClean="0">
                <a:solidFill>
                  <a:schemeClr val="bg1"/>
                </a:solidFill>
              </a:rPr>
              <a:t>lǐ</a:t>
            </a:r>
            <a:r>
              <a:rPr lang="en-US" sz="2400" b="1" dirty="0" smtClean="0">
                <a:solidFill>
                  <a:schemeClr val="bg1"/>
                </a:solidFill>
              </a:rPr>
              <a:t>     </a:t>
            </a:r>
            <a:r>
              <a:rPr lang="en-US" sz="2400" b="1" dirty="0" err="1" smtClean="0">
                <a:solidFill>
                  <a:schemeClr val="bg1"/>
                </a:solidFill>
              </a:rPr>
              <a:t>miàn</a:t>
            </a:r>
            <a:endParaRPr lang="zh-TW" altLang="en-US" sz="24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zh-TW" altLang="en-US" sz="4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沒有懼怕還得勝有餘</a:t>
            </a:r>
            <a:endParaRPr lang="en-US" altLang="zh-TW" sz="48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2400" b="1" dirty="0" smtClean="0">
                <a:solidFill>
                  <a:schemeClr val="bg1"/>
                </a:solidFill>
              </a:rPr>
              <a:t>			        </a:t>
            </a:r>
            <a:r>
              <a:rPr lang="en-US" sz="2400" b="1" dirty="0" err="1" smtClean="0">
                <a:solidFill>
                  <a:schemeClr val="bg1"/>
                </a:solidFill>
              </a:rPr>
              <a:t>méi</a:t>
            </a:r>
            <a:r>
              <a:rPr lang="en-US" sz="2400" b="1" dirty="0" smtClean="0">
                <a:solidFill>
                  <a:schemeClr val="bg1"/>
                </a:solidFill>
              </a:rPr>
              <a:t>   </a:t>
            </a:r>
            <a:r>
              <a:rPr lang="en-US" sz="2400" b="1" dirty="0" err="1" smtClean="0">
                <a:solidFill>
                  <a:schemeClr val="bg1"/>
                </a:solidFill>
              </a:rPr>
              <a:t>yǒu</a:t>
            </a:r>
            <a:r>
              <a:rPr lang="en-US" sz="2400" b="1" dirty="0" smtClean="0">
                <a:solidFill>
                  <a:schemeClr val="bg1"/>
                </a:solidFill>
              </a:rPr>
              <a:t>    </a:t>
            </a:r>
            <a:r>
              <a:rPr lang="en-US" sz="2400" b="1" dirty="0" err="1" smtClean="0">
                <a:solidFill>
                  <a:schemeClr val="bg1"/>
                </a:solidFill>
              </a:rPr>
              <a:t>jù</a:t>
            </a:r>
            <a:r>
              <a:rPr lang="en-US" sz="2400" b="1" dirty="0" smtClean="0">
                <a:solidFill>
                  <a:schemeClr val="bg1"/>
                </a:solidFill>
              </a:rPr>
              <a:t>     </a:t>
            </a:r>
            <a:r>
              <a:rPr lang="en-US" sz="2400" b="1" dirty="0" err="1" smtClean="0">
                <a:solidFill>
                  <a:schemeClr val="bg1"/>
                </a:solidFill>
              </a:rPr>
              <a:t>pà</a:t>
            </a:r>
            <a:r>
              <a:rPr lang="en-US" sz="2400" b="1" dirty="0" smtClean="0">
                <a:solidFill>
                  <a:schemeClr val="bg1"/>
                </a:solidFill>
              </a:rPr>
              <a:t>    </a:t>
            </a:r>
            <a:r>
              <a:rPr lang="en-US" sz="2400" b="1" dirty="0" err="1" smtClean="0">
                <a:solidFill>
                  <a:schemeClr val="bg1"/>
                </a:solidFill>
              </a:rPr>
              <a:t>hái</a:t>
            </a:r>
            <a:r>
              <a:rPr lang="en-US" sz="2400" b="1" dirty="0" smtClean="0">
                <a:solidFill>
                  <a:schemeClr val="bg1"/>
                </a:solidFill>
              </a:rPr>
              <a:t>  </a:t>
            </a:r>
            <a:r>
              <a:rPr lang="en-US" sz="2400" b="1" dirty="0" err="1" smtClean="0">
                <a:solidFill>
                  <a:schemeClr val="bg1"/>
                </a:solidFill>
              </a:rPr>
              <a:t>dé</a:t>
            </a:r>
            <a:r>
              <a:rPr lang="en-US" sz="2400" b="1" dirty="0" smtClean="0">
                <a:solidFill>
                  <a:schemeClr val="bg1"/>
                </a:solidFill>
              </a:rPr>
              <a:t>  </a:t>
            </a:r>
            <a:r>
              <a:rPr lang="en-US" sz="2400" b="1" dirty="0" err="1" smtClean="0">
                <a:solidFill>
                  <a:schemeClr val="bg1"/>
                </a:solidFill>
              </a:rPr>
              <a:t>shèng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yǒu</a:t>
            </a:r>
            <a:r>
              <a:rPr lang="en-US" sz="2400" b="1" dirty="0" smtClean="0">
                <a:solidFill>
                  <a:schemeClr val="bg1"/>
                </a:solidFill>
              </a:rPr>
              <a:t>  </a:t>
            </a:r>
            <a:r>
              <a:rPr lang="en-US" sz="2400" b="1" dirty="0" err="1" smtClean="0">
                <a:solidFill>
                  <a:schemeClr val="bg1"/>
                </a:solidFill>
              </a:rPr>
              <a:t>yú</a:t>
            </a:r>
            <a:endParaRPr lang="zh-TW" altLang="en-US" sz="24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890179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28</Words>
  <Application>Microsoft Office PowerPoint</Application>
  <PresentationFormat>自訂</PresentationFormat>
  <Paragraphs>54</Paragraphs>
  <Slides>11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2" baseType="lpstr">
      <vt:lpstr>Office 佈景主題</vt:lpstr>
      <vt:lpstr>投影片 1</vt:lpstr>
      <vt:lpstr>投影片 2</vt:lpstr>
      <vt:lpstr>投影片 3</vt:lpstr>
      <vt:lpstr>投影片 4</vt:lpstr>
      <vt:lpstr>投影片 5</vt:lpstr>
      <vt:lpstr>投影片 6</vt:lpstr>
      <vt:lpstr>投影片 7</vt:lpstr>
      <vt:lpstr>投影片 8</vt:lpstr>
      <vt:lpstr>投影片 9</vt:lpstr>
      <vt:lpstr>投影片 10</vt:lpstr>
      <vt:lpstr>投影片 11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Truong Phu</dc:creator>
  <cp:lastModifiedBy>Admin</cp:lastModifiedBy>
  <cp:revision>12</cp:revision>
  <dcterms:created xsi:type="dcterms:W3CDTF">2020-08-10T07:12:04Z</dcterms:created>
  <dcterms:modified xsi:type="dcterms:W3CDTF">2020-08-10T10:54:18Z</dcterms:modified>
</cp:coreProperties>
</file>