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469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90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479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92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6787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728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163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06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44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425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050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7443-EDAC-49D5-AEF3-CF0CAD3889E4}" type="datetimeFigureOut">
              <a:rPr lang="vi-VN" smtClean="0"/>
              <a:pPr/>
              <a:t>22/11/2020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19E5-ED21-45F3-8C44-8EAE3B435C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5924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710" y="1340168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小 伯 利 恆</a:t>
            </a:r>
            <a:endParaRPr lang="vi-VN" sz="9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10" y="3499168"/>
            <a:ext cx="9144000" cy="1655762"/>
          </a:xfrm>
        </p:spPr>
        <p:txBody>
          <a:bodyPr>
            <a:normAutofit/>
          </a:bodyPr>
          <a:lstStyle/>
          <a:p>
            <a:r>
              <a:rPr lang="vi-VN" sz="4800" b="1" dirty="0" smtClean="0">
                <a:solidFill>
                  <a:schemeClr val="bg1"/>
                </a:solidFill>
              </a:rPr>
              <a:t>xiǎo    bó     lì    héng</a:t>
            </a:r>
            <a:endParaRPr lang="vi-V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9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610855"/>
            <a:ext cx="3318164" cy="1325563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伯 利 恆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3959" y="1738368"/>
            <a:ext cx="317677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8406" y="631133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誕 生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5437" y="1738368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dàn shēng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3075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地 方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5592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dì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 fāng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2920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世 界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948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shì 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jiè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5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610855"/>
            <a:ext cx="3318164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充 滿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796" y="1738368"/>
            <a:ext cx="317677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chōng mǎn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8406" y="631133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希 望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38977" y="1714438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xī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wàng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3075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無 限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5592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wú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 xiàn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2920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燦 爛</a:t>
            </a:r>
            <a:endParaRPr lang="vi-VN" sz="66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948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càn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làn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3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8" y="203114"/>
            <a:ext cx="4944254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小  伯  利  恆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61348" y="1167219"/>
            <a:ext cx="6960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耶 穌  誕   生  的 地 方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852" y="2883111"/>
            <a:ext cx="5187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沒 有 人 知 道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24186" y="2820481"/>
            <a:ext cx="6179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祂 就 是 世 界 的 光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3538" y="1117776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iǎo  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77325" y="2157700"/>
            <a:ext cx="671467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y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ē 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sū  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dàn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shēng dē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dì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fāng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3630" y="3822337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méi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yǒu rén zhī dào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51149" y="3797774"/>
            <a:ext cx="6157723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tā  jiù shì  shì  jiè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de guāng</a:t>
            </a:r>
          </a:p>
        </p:txBody>
      </p:sp>
    </p:spTree>
    <p:extLst>
      <p:ext uri="{BB962C8B-B14F-4D97-AF65-F5344CB8AC3E}">
        <p14:creationId xmlns:p14="http://schemas.microsoft.com/office/powerpoint/2010/main" xmlns="" val="18737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02" y="165536"/>
            <a:ext cx="4944254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小  伯  利  恆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8695" y="1217323"/>
            <a:ext cx="7023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耶 </a:t>
            </a:r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穌  誕   生  的 地 方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6748" y="2845533"/>
            <a:ext cx="5187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充  滿  希  望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11660" y="2820481"/>
            <a:ext cx="6192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無 限 燦 爛 的 地 方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74" y="1117775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iǎo  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77325" y="2157700"/>
            <a:ext cx="671467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y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ē  sū   dàn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shēng dē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dì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fāng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9948" y="3772233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chōng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mǎn xī wàng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605091" y="3772233"/>
            <a:ext cx="6157723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w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ú xiàn càn làn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de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dì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fāng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12" y="0"/>
            <a:ext cx="6836397" cy="1325563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 要 唱  哈 利 路 亞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3508" y="906071"/>
            <a:ext cx="614644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 yào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chàng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hā  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lì   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lù   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yà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3508" y="1450857"/>
            <a:ext cx="822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 要   唱   永  遠 歌 唱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7491" y="2294281"/>
            <a:ext cx="8355228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yào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chàng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yǒng yuǎn gē chàng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3508" y="2814702"/>
            <a:ext cx="822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 要  唱    聖  誕 快樂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7491" y="3658126"/>
            <a:ext cx="7340342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yào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chàng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shèng dàn kuài lè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941007" y="2732130"/>
            <a:ext cx="4017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小  伯  利  恆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929035" y="3587446"/>
            <a:ext cx="421544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iǎo   bó   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lì  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héng</a:t>
            </a:r>
            <a:endParaRPr lang="vi-V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23005" y="1285713"/>
            <a:ext cx="32145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  要  唱</a:t>
            </a:r>
            <a:endParaRPr lang="vi-VN" sz="5400" b="1" dirty="0">
              <a:solidFill>
                <a:srgbClr val="FFFF00"/>
              </a:solidFill>
              <a:ea typeface="微軟正黑體" pitchFamily="34" charset="-12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87844" y="2148278"/>
            <a:ext cx="3449182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yào chàng</a:t>
            </a:r>
          </a:p>
        </p:txBody>
      </p:sp>
    </p:spTree>
    <p:extLst>
      <p:ext uri="{BB962C8B-B14F-4D97-AF65-F5344CB8AC3E}">
        <p14:creationId xmlns:p14="http://schemas.microsoft.com/office/powerpoint/2010/main" xmlns="" val="20964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自訂</PresentationFormat>
  <Paragraphs>44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小 伯 利 恆</vt:lpstr>
      <vt:lpstr>伯 利 恆</vt:lpstr>
      <vt:lpstr>充 滿</vt:lpstr>
      <vt:lpstr>小  伯  利  恆</vt:lpstr>
      <vt:lpstr>小  伯  利  恆</vt:lpstr>
      <vt:lpstr>我 要 唱  哈 利 路 亞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 伯 利 恆</dc:title>
  <dc:creator>Windows User</dc:creator>
  <cp:lastModifiedBy>Admin</cp:lastModifiedBy>
  <cp:revision>11</cp:revision>
  <dcterms:created xsi:type="dcterms:W3CDTF">2020-11-14T02:26:48Z</dcterms:created>
  <dcterms:modified xsi:type="dcterms:W3CDTF">2020-11-22T01:20:20Z</dcterms:modified>
</cp:coreProperties>
</file>