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67" r:id="rId7"/>
    <p:sldId id="268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47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49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7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3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7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22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3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0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81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1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3B21-EED4-4793-BD37-39EF527464E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1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498604" y="1433346"/>
            <a:ext cx="96443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ln w="15875">
                  <a:solidFill>
                    <a:schemeClr val="accent4"/>
                  </a:solidFill>
                  <a:bevel/>
                </a:ln>
                <a:solidFill>
                  <a:srgbClr val="FF0000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彩虹</a:t>
            </a:r>
            <a:endParaRPr lang="en-US" altLang="zh-CN" sz="8800" b="1" dirty="0" smtClean="0">
              <a:ln w="15875">
                <a:solidFill>
                  <a:schemeClr val="accent4"/>
                </a:solidFill>
                <a:bevel/>
              </a:ln>
              <a:solidFill>
                <a:srgbClr val="FF0000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挪亚方舟-261024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42" y="32489"/>
            <a:ext cx="7489541" cy="7322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諾亞方舟-挪亞-向量美工_csp83947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7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紅橙黃綠藍靛紫  是你微笑的樣子</a:t>
            </a:r>
            <a:endParaRPr lang="en-US" altLang="zh-TW" sz="4800" b="1" dirty="0" smtClean="0"/>
          </a:p>
          <a:p>
            <a:endParaRPr lang="en-US" sz="2800" dirty="0" smtClean="0"/>
          </a:p>
          <a:p>
            <a:r>
              <a:rPr lang="zh-TW" altLang="en-US" sz="4800" b="1" dirty="0" smtClean="0"/>
              <a:t>告訴我  你是愛  愛的約定不更改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641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一二三四五六七  謝謝天父的應許</a:t>
            </a:r>
            <a:endParaRPr lang="en-US" altLang="zh-TW" sz="4800" b="1" dirty="0" smtClean="0"/>
          </a:p>
          <a:p>
            <a:r>
              <a:rPr lang="en-US" sz="2800" dirty="0" smtClean="0"/>
              <a:t>  </a:t>
            </a:r>
          </a:p>
          <a:p>
            <a:r>
              <a:rPr lang="zh-TW" altLang="en-US" sz="4800" b="1" dirty="0" smtClean="0"/>
              <a:t>告訴我  你同在  恩典隨著我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030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endParaRPr lang="en-US" sz="2800" dirty="0" smtClean="0"/>
          </a:p>
          <a:p>
            <a:r>
              <a:rPr lang="zh-TW" altLang="en-US" sz="4800" b="1" dirty="0" smtClean="0"/>
              <a:t>天父爸爸就是愛  你用笑臉幫助我</a:t>
            </a:r>
            <a:endParaRPr lang="en-US" altLang="zh-TW" sz="2800" dirty="0"/>
          </a:p>
          <a:p>
            <a:r>
              <a:rPr lang="en-US" sz="2800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565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endParaRPr lang="en-US" sz="2800" dirty="0" smtClean="0"/>
          </a:p>
          <a:p>
            <a:r>
              <a:rPr lang="zh-TW" altLang="en-US" sz="4800" b="1" dirty="0" smtClean="0"/>
              <a:t>你永遠保護我  以愛環繞我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02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kids-2-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挪亞时代是什麼攔阻人上「方舟」呢？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f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04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606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72</Words>
  <Application>Microsoft Office PowerPoint</Application>
  <PresentationFormat>自訂</PresentationFormat>
  <Paragraphs>17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19</cp:revision>
  <dcterms:created xsi:type="dcterms:W3CDTF">2019-09-29T17:08:28Z</dcterms:created>
  <dcterms:modified xsi:type="dcterms:W3CDTF">2019-11-25T11:14:47Z</dcterms:modified>
</cp:coreProperties>
</file>