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6" r:id="rId4"/>
    <p:sldId id="263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-96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3B21-EED4-4793-BD37-39EF527464E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E179-CB11-4D15-A30A-D9D57428C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473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3B21-EED4-4793-BD37-39EF527464E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E179-CB11-4D15-A30A-D9D57428C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493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3B21-EED4-4793-BD37-39EF527464E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E179-CB11-4D15-A30A-D9D57428C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476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3B21-EED4-4793-BD37-39EF527464E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E179-CB11-4D15-A30A-D9D57428C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230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3B21-EED4-4793-BD37-39EF527464E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E179-CB11-4D15-A30A-D9D57428C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773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3B21-EED4-4793-BD37-39EF527464E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E179-CB11-4D15-A30A-D9D57428C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222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3B21-EED4-4793-BD37-39EF527464E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E179-CB11-4D15-A30A-D9D57428C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38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3B21-EED4-4793-BD37-39EF527464E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E179-CB11-4D15-A30A-D9D57428C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537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3B21-EED4-4793-BD37-39EF527464E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E179-CB11-4D15-A30A-D9D57428C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302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3B21-EED4-4793-BD37-39EF527464E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E179-CB11-4D15-A30A-D9D57428C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810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3B21-EED4-4793-BD37-39EF527464E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6E179-CB11-4D15-A30A-D9D57428C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717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E3B21-EED4-4793-BD37-39EF527464E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6E179-CB11-4D15-A30A-D9D57428C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811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36107" cy="6858000"/>
          </a:xfrm>
        </p:spPr>
      </p:pic>
      <p:sp>
        <p:nvSpPr>
          <p:cNvPr id="5" name="文字方塊 4"/>
          <p:cNvSpPr txBox="1"/>
          <p:nvPr/>
        </p:nvSpPr>
        <p:spPr>
          <a:xfrm>
            <a:off x="3498604" y="1433346"/>
            <a:ext cx="96443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dirty="0" smtClean="0">
                <a:ln w="15875">
                  <a:solidFill>
                    <a:schemeClr val="accent4"/>
                  </a:solidFill>
                  <a:bevel/>
                </a:ln>
                <a:solidFill>
                  <a:srgbClr val="FF0000"/>
                </a:solidFill>
                <a:effectLst>
                  <a:outerShdw blurRad="50800" dist="50800" dir="5400000" sx="1000" sy="1000" algn="ctr" rotWithShape="0">
                    <a:srgbClr val="000000"/>
                  </a:outerShdw>
                </a:effectLst>
              </a:rPr>
              <a:t>彩虹</a:t>
            </a:r>
            <a:endParaRPr lang="en-US" altLang="zh-CN" sz="8800" b="1" dirty="0" smtClean="0">
              <a:ln w="15875">
                <a:solidFill>
                  <a:schemeClr val="accent4"/>
                </a:solidFill>
                <a:bevel/>
              </a:ln>
              <a:solidFill>
                <a:srgbClr val="FF0000"/>
              </a:solidFill>
              <a:effectLst>
                <a:outerShdw blurRad="50800" dist="50800" dir="5400000" sx="1000" sy="1000" algn="ctr" rotWithShape="0">
                  <a:srgbClr val="000000"/>
                </a:outerShdw>
              </a:effectLst>
            </a:endParaRPr>
          </a:p>
          <a:p>
            <a:pPr algn="ctr"/>
            <a:r>
              <a:rPr lang="en-US" sz="3600" dirty="0" err="1" smtClean="0"/>
              <a:t>Cǎi</a:t>
            </a:r>
            <a:r>
              <a:rPr lang="en-US" sz="3600" dirty="0" smtClean="0"/>
              <a:t>  </a:t>
            </a:r>
            <a:r>
              <a:rPr lang="en-US" sz="3600" dirty="0" err="1" smtClean="0"/>
              <a:t>hóng</a:t>
            </a:r>
            <a:endParaRPr lang="en-US" sz="3600" b="1" dirty="0" smtClean="0">
              <a:ln w="15875">
                <a:solidFill>
                  <a:schemeClr val="accent4"/>
                </a:solidFill>
                <a:bevel/>
              </a:ln>
              <a:solidFill>
                <a:srgbClr val="FF0000"/>
              </a:solidFill>
              <a:effectLst>
                <a:outerShdw blurRad="50800" dist="50800" dir="5400000" sx="1000" sy="1000" algn="ctr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577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36107" cy="6858000"/>
          </a:xfrm>
        </p:spPr>
      </p:pic>
      <p:sp>
        <p:nvSpPr>
          <p:cNvPr id="3" name="文字方塊 2"/>
          <p:cNvSpPr txBox="1"/>
          <p:nvPr/>
        </p:nvSpPr>
        <p:spPr>
          <a:xfrm>
            <a:off x="2794958" y="859691"/>
            <a:ext cx="763437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/>
              <a:t>紅  橙  黃  綠  藍  靛  紫</a:t>
            </a:r>
            <a:endParaRPr lang="en-US" altLang="zh-TW" sz="6000" b="1" dirty="0" smtClean="0"/>
          </a:p>
          <a:p>
            <a:r>
              <a:rPr lang="en-US" sz="3200" dirty="0" err="1" smtClean="0"/>
              <a:t>Hóng</a:t>
            </a:r>
            <a:r>
              <a:rPr lang="en-US" sz="3200" dirty="0" smtClean="0"/>
              <a:t> </a:t>
            </a:r>
            <a:r>
              <a:rPr lang="en-US" sz="3200" dirty="0" err="1" smtClean="0"/>
              <a:t>chéng</a:t>
            </a:r>
            <a:r>
              <a:rPr lang="en-US" sz="3200" dirty="0" smtClean="0"/>
              <a:t> </a:t>
            </a:r>
            <a:r>
              <a:rPr lang="en-US" sz="3200" dirty="0" err="1" smtClean="0"/>
              <a:t>huáng</a:t>
            </a:r>
            <a:r>
              <a:rPr lang="en-US" sz="3200" dirty="0" smtClean="0"/>
              <a:t>     </a:t>
            </a:r>
            <a:r>
              <a:rPr lang="en-US" sz="3200" dirty="0" err="1" smtClean="0"/>
              <a:t>lǜ</a:t>
            </a:r>
            <a:r>
              <a:rPr lang="en-US" sz="3200" dirty="0" smtClean="0"/>
              <a:t>        </a:t>
            </a:r>
            <a:r>
              <a:rPr lang="en-US" sz="3200" dirty="0" err="1" smtClean="0"/>
              <a:t>lán</a:t>
            </a:r>
            <a:r>
              <a:rPr lang="en-US" sz="3200" dirty="0" smtClean="0"/>
              <a:t>     </a:t>
            </a:r>
            <a:r>
              <a:rPr lang="en-US" sz="3200" dirty="0" err="1" smtClean="0"/>
              <a:t>diàn</a:t>
            </a:r>
            <a:r>
              <a:rPr lang="en-US" sz="3200" dirty="0" smtClean="0"/>
              <a:t>       </a:t>
            </a:r>
            <a:r>
              <a:rPr lang="en-US" sz="3200" dirty="0" err="1" smtClean="0"/>
              <a:t>zǐ</a:t>
            </a:r>
            <a:endParaRPr lang="en-US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777699" y="2282324"/>
            <a:ext cx="1794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/>
              <a:t>樣子</a:t>
            </a:r>
            <a:endParaRPr lang="en-US" altLang="zh-TW" sz="6000" b="1" dirty="0" smtClean="0"/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yàng</a:t>
            </a:r>
            <a:r>
              <a:rPr lang="en-US" sz="2400" dirty="0" smtClean="0"/>
              <a:t>     </a:t>
            </a:r>
            <a:r>
              <a:rPr lang="en-US" sz="2400" dirty="0" err="1" smtClean="0"/>
              <a:t>zǐ</a:t>
            </a:r>
            <a:endParaRPr lang="en-US" sz="2400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4806347" y="2266409"/>
            <a:ext cx="17353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/>
              <a:t>約定</a:t>
            </a:r>
            <a:endParaRPr lang="en-US" altLang="zh-TW" sz="6000" b="1" dirty="0" smtClean="0"/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yuē</a:t>
            </a:r>
            <a:r>
              <a:rPr lang="en-US" sz="2400" dirty="0" smtClean="0"/>
              <a:t>    </a:t>
            </a:r>
            <a:r>
              <a:rPr lang="en-US" sz="2400" dirty="0" err="1" smtClean="0"/>
              <a:t>dìng</a:t>
            </a:r>
            <a:endParaRPr lang="en-US" altLang="zh-CN" sz="2400" b="1" dirty="0" smtClean="0"/>
          </a:p>
        </p:txBody>
      </p:sp>
      <p:sp>
        <p:nvSpPr>
          <p:cNvPr id="11" name="文字方塊 10"/>
          <p:cNvSpPr txBox="1"/>
          <p:nvPr/>
        </p:nvSpPr>
        <p:spPr>
          <a:xfrm>
            <a:off x="6770295" y="2266410"/>
            <a:ext cx="1794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/>
              <a:t>更改</a:t>
            </a:r>
            <a:endParaRPr lang="en-US" altLang="zh-TW" sz="6000" b="1" dirty="0" smtClean="0"/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gēng</a:t>
            </a:r>
            <a:r>
              <a:rPr lang="en-US" sz="2400" dirty="0" smtClean="0"/>
              <a:t>   </a:t>
            </a:r>
            <a:r>
              <a:rPr lang="en-US" sz="2400" dirty="0" err="1" smtClean="0"/>
              <a:t>gǎi</a:t>
            </a:r>
            <a:endParaRPr lang="en-US" sz="2400" b="1" dirty="0" smtClean="0"/>
          </a:p>
        </p:txBody>
      </p:sp>
      <p:sp>
        <p:nvSpPr>
          <p:cNvPr id="12" name="文字方塊 11"/>
          <p:cNvSpPr txBox="1"/>
          <p:nvPr/>
        </p:nvSpPr>
        <p:spPr>
          <a:xfrm>
            <a:off x="2794958" y="3581846"/>
            <a:ext cx="17899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/>
              <a:t>同在</a:t>
            </a:r>
            <a:endParaRPr lang="en-US" altLang="zh-TW" sz="6000" b="1" dirty="0" smtClean="0"/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tóng</a:t>
            </a:r>
            <a:r>
              <a:rPr lang="en-US" sz="2400" dirty="0" smtClean="0"/>
              <a:t>     </a:t>
            </a:r>
            <a:r>
              <a:rPr lang="en-US" sz="2400" dirty="0" err="1" smtClean="0"/>
              <a:t>zài</a:t>
            </a:r>
            <a:endParaRPr lang="en-US" altLang="zh-CN" sz="2400" b="1" dirty="0" smtClean="0"/>
          </a:p>
        </p:txBody>
      </p:sp>
      <p:sp>
        <p:nvSpPr>
          <p:cNvPr id="13" name="文字方塊 12"/>
          <p:cNvSpPr txBox="1"/>
          <p:nvPr/>
        </p:nvSpPr>
        <p:spPr>
          <a:xfrm>
            <a:off x="4776155" y="3550019"/>
            <a:ext cx="17899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/>
              <a:t>隨著</a:t>
            </a:r>
            <a:endParaRPr lang="en-US" altLang="zh-TW" sz="6000" b="1" dirty="0" smtClean="0"/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suí</a:t>
            </a:r>
            <a:r>
              <a:rPr lang="en-US" sz="2400" dirty="0" smtClean="0"/>
              <a:t>      </a:t>
            </a:r>
            <a:r>
              <a:rPr lang="en-US" sz="2400" dirty="0" err="1" smtClean="0"/>
              <a:t>zhē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34720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36107" cy="6858000"/>
          </a:xfrm>
        </p:spPr>
      </p:pic>
      <p:sp>
        <p:nvSpPr>
          <p:cNvPr id="9" name="文字方塊 8"/>
          <p:cNvSpPr txBox="1"/>
          <p:nvPr/>
        </p:nvSpPr>
        <p:spPr>
          <a:xfrm>
            <a:off x="3285698" y="1379229"/>
            <a:ext cx="17113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/>
              <a:t>彎彎</a:t>
            </a:r>
            <a:endParaRPr lang="en-US" altLang="zh-TW" sz="6000" b="1" dirty="0" smtClean="0"/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wān</a:t>
            </a:r>
            <a:r>
              <a:rPr lang="en-US" sz="2400" dirty="0" smtClean="0"/>
              <a:t>   </a:t>
            </a:r>
            <a:r>
              <a:rPr lang="en-US" sz="2400" dirty="0" err="1" smtClean="0"/>
              <a:t>wān</a:t>
            </a:r>
            <a:endParaRPr lang="en-US" sz="2400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5314347" y="1363314"/>
            <a:ext cx="17353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/>
              <a:t>告訴</a:t>
            </a:r>
            <a:endParaRPr lang="en-US" altLang="zh-TW" sz="6000" b="1" dirty="0" smtClean="0"/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gào</a:t>
            </a:r>
            <a:r>
              <a:rPr lang="en-US" sz="2400" dirty="0" smtClean="0"/>
              <a:t>      </a:t>
            </a:r>
            <a:r>
              <a:rPr lang="en-US" sz="2400" dirty="0" err="1" smtClean="0"/>
              <a:t>sù</a:t>
            </a:r>
            <a:endParaRPr lang="en-US" altLang="zh-CN" sz="2400" b="1" dirty="0" smtClean="0"/>
          </a:p>
        </p:txBody>
      </p:sp>
      <p:sp>
        <p:nvSpPr>
          <p:cNvPr id="11" name="文字方塊 10"/>
          <p:cNvSpPr txBox="1"/>
          <p:nvPr/>
        </p:nvSpPr>
        <p:spPr>
          <a:xfrm>
            <a:off x="7278295" y="1363315"/>
            <a:ext cx="1794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/>
              <a:t>幫助</a:t>
            </a:r>
            <a:endParaRPr lang="en-US" altLang="zh-TW" sz="6000" b="1" dirty="0" smtClean="0"/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bāng</a:t>
            </a:r>
            <a:r>
              <a:rPr lang="en-US" sz="2400" dirty="0" smtClean="0"/>
              <a:t>   </a:t>
            </a:r>
            <a:r>
              <a:rPr lang="en-US" sz="2400" dirty="0" err="1" smtClean="0"/>
              <a:t>zhù</a:t>
            </a:r>
            <a:endParaRPr lang="en-US" sz="2400" b="1" dirty="0" smtClean="0"/>
          </a:p>
        </p:txBody>
      </p:sp>
      <p:sp>
        <p:nvSpPr>
          <p:cNvPr id="12" name="文字方塊 11"/>
          <p:cNvSpPr txBox="1"/>
          <p:nvPr/>
        </p:nvSpPr>
        <p:spPr>
          <a:xfrm>
            <a:off x="3302958" y="2678751"/>
            <a:ext cx="17899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/>
              <a:t>保護</a:t>
            </a:r>
            <a:endParaRPr lang="en-US" altLang="zh-TW" sz="6000" b="1" dirty="0" smtClean="0"/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bǎo</a:t>
            </a:r>
            <a:r>
              <a:rPr lang="en-US" sz="2400" dirty="0" smtClean="0"/>
              <a:t>    </a:t>
            </a:r>
            <a:r>
              <a:rPr lang="en-US" sz="2400" dirty="0" err="1" smtClean="0"/>
              <a:t>hù</a:t>
            </a:r>
            <a:endParaRPr lang="en-US" altLang="zh-CN" sz="2400" b="1" dirty="0" smtClean="0"/>
          </a:p>
        </p:txBody>
      </p:sp>
      <p:sp>
        <p:nvSpPr>
          <p:cNvPr id="13" name="文字方塊 12"/>
          <p:cNvSpPr txBox="1"/>
          <p:nvPr/>
        </p:nvSpPr>
        <p:spPr>
          <a:xfrm>
            <a:off x="5284155" y="2646924"/>
            <a:ext cx="17899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 smtClean="0"/>
              <a:t>環繞</a:t>
            </a:r>
            <a:endParaRPr lang="en-US" altLang="zh-TW" sz="6000" b="1" dirty="0" smtClean="0"/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huán</a:t>
            </a:r>
            <a:r>
              <a:rPr lang="en-US" sz="2400" dirty="0" smtClean="0"/>
              <a:t>    </a:t>
            </a:r>
            <a:r>
              <a:rPr lang="en-US" sz="2400" dirty="0" err="1" smtClean="0"/>
              <a:t>rào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324475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Kết quả hình ảnh cho 红、橙、黄、绿、蓝、靛 、紫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14" y="1283937"/>
            <a:ext cx="5064372" cy="42325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6775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36107" cy="6858000"/>
          </a:xfrm>
        </p:spPr>
      </p:pic>
      <p:sp>
        <p:nvSpPr>
          <p:cNvPr id="5" name="文字方塊 4"/>
          <p:cNvSpPr txBox="1"/>
          <p:nvPr/>
        </p:nvSpPr>
        <p:spPr>
          <a:xfrm>
            <a:off x="3003430" y="1781354"/>
            <a:ext cx="964433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/>
              <a:t>紅橙黃綠藍靛紫  是你微笑的樣子</a:t>
            </a:r>
            <a:endParaRPr lang="en-US" altLang="zh-TW" sz="4800" b="1" dirty="0" smtClean="0"/>
          </a:p>
          <a:p>
            <a:r>
              <a:rPr lang="en-US" sz="2800" dirty="0" err="1" smtClean="0"/>
              <a:t>Hóng</a:t>
            </a:r>
            <a:r>
              <a:rPr lang="en-US" sz="2800" dirty="0" smtClean="0"/>
              <a:t> </a:t>
            </a:r>
            <a:r>
              <a:rPr lang="en-US" sz="2800" dirty="0" err="1" smtClean="0"/>
              <a:t>chéng</a:t>
            </a:r>
            <a:r>
              <a:rPr lang="en-US" sz="2800" dirty="0" smtClean="0"/>
              <a:t> </a:t>
            </a:r>
            <a:r>
              <a:rPr lang="en-US" sz="2800" dirty="0" err="1" smtClean="0"/>
              <a:t>huáng</a:t>
            </a:r>
            <a:r>
              <a:rPr lang="en-US" sz="2800" dirty="0" smtClean="0"/>
              <a:t> </a:t>
            </a:r>
            <a:r>
              <a:rPr lang="en-US" sz="2800" dirty="0" err="1"/>
              <a:t>lǜ</a:t>
            </a:r>
            <a:r>
              <a:rPr lang="en-US" sz="2800" dirty="0"/>
              <a:t> </a:t>
            </a:r>
            <a:r>
              <a:rPr lang="en-US" sz="2800" dirty="0" err="1" smtClean="0"/>
              <a:t>lán</a:t>
            </a:r>
            <a:r>
              <a:rPr lang="en-US" sz="2800" dirty="0" smtClean="0"/>
              <a:t> </a:t>
            </a:r>
            <a:r>
              <a:rPr lang="en-US" sz="2800" dirty="0" err="1" smtClean="0"/>
              <a:t>diàn</a:t>
            </a:r>
            <a:r>
              <a:rPr lang="en-US" sz="2800" dirty="0" smtClean="0"/>
              <a:t> </a:t>
            </a:r>
            <a:r>
              <a:rPr lang="en-US" sz="2800" dirty="0" err="1" smtClean="0"/>
              <a:t>zǐ</a:t>
            </a:r>
            <a:r>
              <a:rPr lang="en-US" sz="2800" dirty="0" smtClean="0"/>
              <a:t> </a:t>
            </a:r>
            <a:r>
              <a:rPr lang="en-US" sz="2800" dirty="0" err="1" smtClean="0"/>
              <a:t>shì</a:t>
            </a:r>
            <a:r>
              <a:rPr lang="en-US" sz="2800" dirty="0" smtClean="0"/>
              <a:t>   </a:t>
            </a:r>
            <a:r>
              <a:rPr lang="en-US" sz="2800" dirty="0" err="1" smtClean="0"/>
              <a:t>nǐ</a:t>
            </a:r>
            <a:r>
              <a:rPr lang="en-US" sz="2800" dirty="0" smtClean="0"/>
              <a:t>   </a:t>
            </a:r>
            <a:r>
              <a:rPr lang="en-US" sz="2800" dirty="0" err="1"/>
              <a:t>wēi</a:t>
            </a:r>
            <a:r>
              <a:rPr lang="en-US" sz="2800" dirty="0" smtClean="0"/>
              <a:t> </a:t>
            </a:r>
            <a:r>
              <a:rPr lang="en-US" sz="2800" dirty="0" err="1" smtClean="0"/>
              <a:t>xiào</a:t>
            </a:r>
            <a:r>
              <a:rPr lang="en-US" sz="2800" dirty="0" smtClean="0"/>
              <a:t> de  </a:t>
            </a:r>
            <a:r>
              <a:rPr lang="en-US" sz="2800" dirty="0" err="1"/>
              <a:t>yàng</a:t>
            </a:r>
            <a:r>
              <a:rPr lang="en-US" sz="2800" dirty="0" smtClean="0"/>
              <a:t> </a:t>
            </a:r>
            <a:r>
              <a:rPr lang="en-US" sz="2800" dirty="0" err="1"/>
              <a:t>zǐ</a:t>
            </a:r>
            <a:endParaRPr lang="en-US" sz="2800" dirty="0" smtClean="0"/>
          </a:p>
          <a:p>
            <a:r>
              <a:rPr lang="zh-TW" altLang="en-US" sz="4800" b="1" dirty="0" smtClean="0"/>
              <a:t>告訴我  你是愛  愛的約定不更改</a:t>
            </a:r>
            <a:endParaRPr lang="en-US" altLang="zh-TW" sz="4800" b="1" dirty="0" smtClean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gào</a:t>
            </a:r>
            <a:r>
              <a:rPr lang="en-US" sz="2800" dirty="0" smtClean="0"/>
              <a:t>  </a:t>
            </a:r>
            <a:r>
              <a:rPr lang="en-US" sz="2800" dirty="0" err="1" smtClean="0"/>
              <a:t>sù</a:t>
            </a:r>
            <a:r>
              <a:rPr lang="en-US" sz="2800" dirty="0" smtClean="0"/>
              <a:t>   </a:t>
            </a:r>
            <a:r>
              <a:rPr lang="en-US" sz="2800" dirty="0" err="1" smtClean="0"/>
              <a:t>wǒ</a:t>
            </a:r>
            <a:r>
              <a:rPr lang="en-US" sz="2800" dirty="0" smtClean="0"/>
              <a:t>      </a:t>
            </a:r>
            <a:r>
              <a:rPr lang="en-US" sz="2800" dirty="0" err="1" smtClean="0"/>
              <a:t>nǐ</a:t>
            </a:r>
            <a:r>
              <a:rPr lang="en-US" sz="2800" dirty="0" smtClean="0"/>
              <a:t>   </a:t>
            </a:r>
            <a:r>
              <a:rPr lang="en-US" sz="2800" dirty="0" err="1" smtClean="0"/>
              <a:t>shì</a:t>
            </a:r>
            <a:r>
              <a:rPr lang="en-US" sz="2800" dirty="0" smtClean="0"/>
              <a:t>    </a:t>
            </a:r>
            <a:r>
              <a:rPr lang="en-US" sz="2800" dirty="0" err="1" smtClean="0"/>
              <a:t>ài</a:t>
            </a:r>
            <a:r>
              <a:rPr lang="en-US" sz="2800" dirty="0" smtClean="0"/>
              <a:t>        </a:t>
            </a:r>
            <a:r>
              <a:rPr lang="en-US" sz="2800" dirty="0" err="1"/>
              <a:t>ài</a:t>
            </a: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d</a:t>
            </a:r>
            <a:r>
              <a:rPr lang="en-US" sz="2800" dirty="0" err="1"/>
              <a:t>ē</a:t>
            </a:r>
            <a:r>
              <a:rPr lang="en-US" sz="2800" dirty="0" smtClean="0"/>
              <a:t>  </a:t>
            </a:r>
            <a:r>
              <a:rPr lang="en-US" sz="2800" dirty="0" err="1" smtClean="0"/>
              <a:t>yuē</a:t>
            </a:r>
            <a:r>
              <a:rPr lang="en-US" sz="2800" dirty="0" smtClean="0"/>
              <a:t>  </a:t>
            </a:r>
            <a:r>
              <a:rPr lang="en-US" sz="2800" dirty="0" err="1" smtClean="0"/>
              <a:t>dìng</a:t>
            </a:r>
            <a:r>
              <a:rPr lang="en-US" sz="2800" dirty="0" smtClean="0"/>
              <a:t> </a:t>
            </a:r>
            <a:r>
              <a:rPr lang="en-US" sz="2800" dirty="0" err="1"/>
              <a:t>bù</a:t>
            </a:r>
            <a:r>
              <a:rPr lang="en-US" sz="2800" dirty="0"/>
              <a:t> </a:t>
            </a:r>
            <a:r>
              <a:rPr lang="en-US" sz="2800" dirty="0" err="1" smtClean="0"/>
              <a:t>gēng</a:t>
            </a:r>
            <a:r>
              <a:rPr lang="en-US" sz="2800" dirty="0" smtClean="0"/>
              <a:t> </a:t>
            </a:r>
            <a:r>
              <a:rPr lang="en-US" sz="2800" dirty="0" err="1" smtClean="0"/>
              <a:t>gǎi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164124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36107" cy="6858000"/>
          </a:xfrm>
        </p:spPr>
      </p:pic>
      <p:sp>
        <p:nvSpPr>
          <p:cNvPr id="5" name="文字方塊 4"/>
          <p:cNvSpPr txBox="1"/>
          <p:nvPr/>
        </p:nvSpPr>
        <p:spPr>
          <a:xfrm>
            <a:off x="3003430" y="1781354"/>
            <a:ext cx="964433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/>
              <a:t>一二三四五六七  謝謝天父的應許</a:t>
            </a:r>
            <a:endParaRPr lang="en-US" altLang="zh-TW" sz="4800" b="1" dirty="0" smtClean="0"/>
          </a:p>
          <a:p>
            <a:r>
              <a:rPr lang="en-US" sz="2800" dirty="0" smtClean="0"/>
              <a:t>  </a:t>
            </a:r>
            <a:r>
              <a:rPr lang="en-US" sz="2800" dirty="0" err="1" smtClean="0"/>
              <a:t>Yī</a:t>
            </a:r>
            <a:r>
              <a:rPr lang="en-US" sz="2800" dirty="0" smtClean="0"/>
              <a:t>    </a:t>
            </a:r>
            <a:r>
              <a:rPr lang="en-US" sz="2800" dirty="0" err="1" smtClean="0"/>
              <a:t>èr</a:t>
            </a:r>
            <a:r>
              <a:rPr lang="en-US" sz="2800" dirty="0" smtClean="0"/>
              <a:t>   </a:t>
            </a:r>
            <a:r>
              <a:rPr lang="en-US" sz="2800" dirty="0" err="1" smtClean="0"/>
              <a:t>sān</a:t>
            </a:r>
            <a:r>
              <a:rPr lang="en-US" sz="2800" dirty="0" smtClean="0"/>
              <a:t>   </a:t>
            </a:r>
            <a:r>
              <a:rPr lang="en-US" sz="2800" dirty="0" err="1" smtClean="0"/>
              <a:t>sì</a:t>
            </a:r>
            <a:r>
              <a:rPr lang="en-US" sz="2800" dirty="0" smtClean="0"/>
              <a:t>   </a:t>
            </a:r>
            <a:r>
              <a:rPr lang="en-US" sz="2800" dirty="0" err="1" smtClean="0"/>
              <a:t>wǔ</a:t>
            </a:r>
            <a:r>
              <a:rPr lang="en-US" sz="2800" dirty="0" smtClean="0"/>
              <a:t>   </a:t>
            </a:r>
            <a:r>
              <a:rPr lang="en-US" sz="2800" dirty="0" err="1" smtClean="0"/>
              <a:t>liù</a:t>
            </a:r>
            <a:r>
              <a:rPr lang="en-US" sz="2800" dirty="0" smtClean="0"/>
              <a:t>    </a:t>
            </a:r>
            <a:r>
              <a:rPr lang="en-US" sz="2800" dirty="0" err="1" smtClean="0"/>
              <a:t>qī</a:t>
            </a:r>
            <a:r>
              <a:rPr lang="en-US" sz="2800" dirty="0"/>
              <a:t> </a:t>
            </a:r>
            <a:r>
              <a:rPr lang="en-US" sz="2800" dirty="0" smtClean="0"/>
              <a:t>     </a:t>
            </a:r>
            <a:r>
              <a:rPr lang="en-US" sz="2800" dirty="0" err="1" smtClean="0"/>
              <a:t>xiè</a:t>
            </a:r>
            <a:r>
              <a:rPr lang="en-US" sz="2800" dirty="0" smtClean="0"/>
              <a:t>  </a:t>
            </a:r>
            <a:r>
              <a:rPr lang="en-US" sz="2800" dirty="0" err="1" smtClean="0"/>
              <a:t>xiè</a:t>
            </a:r>
            <a:r>
              <a:rPr lang="en-US" sz="2800" dirty="0" smtClean="0"/>
              <a:t>   </a:t>
            </a:r>
            <a:r>
              <a:rPr lang="en-US" sz="2800" dirty="0" err="1" smtClean="0"/>
              <a:t>tiān</a:t>
            </a:r>
            <a:r>
              <a:rPr lang="en-US" sz="2800" dirty="0" smtClean="0"/>
              <a:t>  </a:t>
            </a:r>
            <a:r>
              <a:rPr lang="en-US" sz="2800" dirty="0" err="1" smtClean="0"/>
              <a:t>fù</a:t>
            </a:r>
            <a:r>
              <a:rPr lang="en-US" sz="2800" dirty="0" smtClean="0"/>
              <a:t>   </a:t>
            </a:r>
            <a:r>
              <a:rPr lang="en-US" sz="2800" dirty="0" err="1" smtClean="0"/>
              <a:t>d</a:t>
            </a:r>
            <a:r>
              <a:rPr lang="en-US" sz="2800" dirty="0" err="1"/>
              <a:t>ē</a:t>
            </a:r>
            <a:r>
              <a:rPr lang="en-US" sz="2800" dirty="0" smtClean="0"/>
              <a:t>  </a:t>
            </a:r>
            <a:r>
              <a:rPr lang="en-US" sz="2800" dirty="0" err="1" smtClean="0"/>
              <a:t>yīng</a:t>
            </a:r>
            <a:r>
              <a:rPr lang="en-US" sz="2800" dirty="0" smtClean="0"/>
              <a:t> </a:t>
            </a:r>
            <a:r>
              <a:rPr lang="en-US" sz="2800" dirty="0" err="1" smtClean="0"/>
              <a:t>xǔ</a:t>
            </a:r>
            <a:endParaRPr lang="en-US" sz="2800" dirty="0" smtClean="0"/>
          </a:p>
          <a:p>
            <a:r>
              <a:rPr lang="zh-TW" altLang="en-US" sz="4800" b="1" dirty="0" smtClean="0"/>
              <a:t>告訴我  你同在  恩典隨著我</a:t>
            </a:r>
            <a:endParaRPr lang="en-US" altLang="zh-TW" sz="4800" b="1" dirty="0" smtClean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gào</a:t>
            </a:r>
            <a:r>
              <a:rPr lang="en-US" sz="2800" dirty="0" smtClean="0"/>
              <a:t>  </a:t>
            </a:r>
            <a:r>
              <a:rPr lang="en-US" sz="2800" dirty="0" err="1" smtClean="0"/>
              <a:t>sù</a:t>
            </a:r>
            <a:r>
              <a:rPr lang="en-US" sz="2800" dirty="0" smtClean="0"/>
              <a:t>   </a:t>
            </a:r>
            <a:r>
              <a:rPr lang="en-US" sz="2800" dirty="0" err="1" smtClean="0"/>
              <a:t>wǒ</a:t>
            </a:r>
            <a:r>
              <a:rPr lang="en-US" sz="2800" dirty="0" smtClean="0"/>
              <a:t>      </a:t>
            </a:r>
            <a:r>
              <a:rPr lang="en-US" sz="2800" dirty="0" err="1"/>
              <a:t>nǐ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tóng</a:t>
            </a:r>
            <a:r>
              <a:rPr lang="en-US" sz="2800" dirty="0" smtClean="0"/>
              <a:t> </a:t>
            </a:r>
            <a:r>
              <a:rPr lang="en-US" sz="2800" dirty="0" err="1" smtClean="0"/>
              <a:t>zài</a:t>
            </a:r>
            <a:r>
              <a:rPr lang="en-US" sz="2800" dirty="0" smtClean="0"/>
              <a:t>      </a:t>
            </a:r>
            <a:r>
              <a:rPr lang="en-US" sz="2800" dirty="0" err="1" smtClean="0"/>
              <a:t>ēn</a:t>
            </a:r>
            <a:r>
              <a:rPr lang="en-US" sz="2800" dirty="0" smtClean="0"/>
              <a:t>  </a:t>
            </a:r>
            <a:r>
              <a:rPr lang="en-US" sz="2800" dirty="0" err="1" smtClean="0"/>
              <a:t>diǎn</a:t>
            </a:r>
            <a:r>
              <a:rPr lang="en-US" sz="2800" dirty="0" smtClean="0"/>
              <a:t> </a:t>
            </a:r>
            <a:r>
              <a:rPr lang="en-US" sz="2800" dirty="0" err="1" smtClean="0"/>
              <a:t>suí</a:t>
            </a:r>
            <a:r>
              <a:rPr lang="en-US" sz="2800" dirty="0" smtClean="0"/>
              <a:t>  </a:t>
            </a:r>
            <a:r>
              <a:rPr lang="en-US" sz="2800" dirty="0" err="1" smtClean="0"/>
              <a:t>zh</a:t>
            </a:r>
            <a:r>
              <a:rPr lang="en-US" sz="2800" dirty="0" err="1"/>
              <a:t>ē</a:t>
            </a:r>
            <a:r>
              <a:rPr lang="en-US" sz="2800" dirty="0" smtClean="0"/>
              <a:t>   </a:t>
            </a:r>
            <a:r>
              <a:rPr lang="en-US" sz="2800" dirty="0" err="1" smtClean="0"/>
              <a:t>wǒ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20309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36107" cy="6858000"/>
          </a:xfrm>
        </p:spPr>
      </p:pic>
      <p:sp>
        <p:nvSpPr>
          <p:cNvPr id="5" name="文字方塊 4"/>
          <p:cNvSpPr txBox="1"/>
          <p:nvPr/>
        </p:nvSpPr>
        <p:spPr>
          <a:xfrm>
            <a:off x="3003430" y="1781354"/>
            <a:ext cx="964433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/>
              <a:t>彩虹  彩虹  彎彎彩虹告訴我</a:t>
            </a:r>
            <a:endParaRPr lang="en-US" altLang="zh-TW" sz="4800" b="1" dirty="0" smtClean="0"/>
          </a:p>
          <a:p>
            <a:r>
              <a:rPr lang="en-US" sz="2800" dirty="0" err="1" smtClean="0"/>
              <a:t>Cǎi</a:t>
            </a:r>
            <a:r>
              <a:rPr lang="en-US" sz="2800" dirty="0" smtClean="0"/>
              <a:t>  </a:t>
            </a:r>
            <a:r>
              <a:rPr lang="en-US" sz="2800" dirty="0" err="1" smtClean="0"/>
              <a:t>hóng</a:t>
            </a:r>
            <a:r>
              <a:rPr lang="en-US" sz="2800" dirty="0" smtClean="0"/>
              <a:t>   </a:t>
            </a:r>
            <a:r>
              <a:rPr lang="en-US" sz="2800" dirty="0" err="1" smtClean="0"/>
              <a:t>cǎi</a:t>
            </a:r>
            <a:r>
              <a:rPr lang="en-US" sz="2800" dirty="0" smtClean="0"/>
              <a:t> </a:t>
            </a:r>
            <a:r>
              <a:rPr lang="en-US" sz="2800" dirty="0" err="1" smtClean="0"/>
              <a:t>hóng</a:t>
            </a:r>
            <a:r>
              <a:rPr lang="en-US" sz="2800" dirty="0" smtClean="0"/>
              <a:t>  </a:t>
            </a:r>
            <a:r>
              <a:rPr lang="en-US" sz="2800" dirty="0" err="1" smtClean="0"/>
              <a:t>wān</a:t>
            </a:r>
            <a:r>
              <a:rPr lang="en-US" sz="2800" dirty="0" smtClean="0"/>
              <a:t> </a:t>
            </a:r>
            <a:r>
              <a:rPr lang="en-US" sz="2800" dirty="0" err="1"/>
              <a:t>wān</a:t>
            </a:r>
            <a:r>
              <a:rPr lang="en-US" sz="2800" dirty="0"/>
              <a:t> </a:t>
            </a:r>
            <a:r>
              <a:rPr lang="en-US" sz="2800" dirty="0" err="1" smtClean="0"/>
              <a:t>cǎi</a:t>
            </a:r>
            <a:r>
              <a:rPr lang="en-US" sz="2800" dirty="0" smtClean="0"/>
              <a:t> </a:t>
            </a:r>
            <a:r>
              <a:rPr lang="en-US" sz="2800" dirty="0" err="1" smtClean="0"/>
              <a:t>hóng</a:t>
            </a:r>
            <a:r>
              <a:rPr lang="en-US" sz="2800" dirty="0" smtClean="0"/>
              <a:t> </a:t>
            </a:r>
            <a:r>
              <a:rPr lang="en-US" sz="2800" dirty="0" err="1" smtClean="0"/>
              <a:t>gào</a:t>
            </a:r>
            <a:r>
              <a:rPr lang="en-US" sz="2800" dirty="0" smtClean="0"/>
              <a:t> </a:t>
            </a:r>
            <a:r>
              <a:rPr lang="en-US" sz="2800" dirty="0" err="1" smtClean="0"/>
              <a:t>sù</a:t>
            </a:r>
            <a:r>
              <a:rPr lang="en-US" sz="2800" dirty="0" smtClean="0"/>
              <a:t>  </a:t>
            </a:r>
            <a:r>
              <a:rPr lang="en-US" sz="2800" dirty="0" err="1" smtClean="0"/>
              <a:t>wǒ</a:t>
            </a:r>
            <a:endParaRPr lang="en-US" sz="2800" dirty="0" smtClean="0"/>
          </a:p>
          <a:p>
            <a:r>
              <a:rPr lang="zh-TW" altLang="en-US" sz="4800" b="1" dirty="0" smtClean="0"/>
              <a:t>天父爸爸就是愛  你用笑臉幫助我</a:t>
            </a:r>
            <a:endParaRPr lang="en-US" altLang="zh-TW" sz="2800" dirty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tiān</a:t>
            </a:r>
            <a:r>
              <a:rPr lang="en-US" sz="2800" dirty="0" smtClean="0"/>
              <a:t> </a:t>
            </a:r>
            <a:r>
              <a:rPr lang="en-US" sz="2800" dirty="0" err="1"/>
              <a:t>fù</a:t>
            </a: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bà</a:t>
            </a:r>
            <a:r>
              <a:rPr lang="en-US" sz="2800" dirty="0" smtClean="0"/>
              <a:t>   </a:t>
            </a:r>
            <a:r>
              <a:rPr lang="en-US" sz="2800" dirty="0" err="1" smtClean="0"/>
              <a:t>ba</a:t>
            </a:r>
            <a:r>
              <a:rPr lang="en-US" sz="2800" dirty="0" smtClean="0"/>
              <a:t>   </a:t>
            </a:r>
            <a:r>
              <a:rPr lang="en-US" sz="2800" dirty="0" err="1" smtClean="0"/>
              <a:t>jiù</a:t>
            </a:r>
            <a:r>
              <a:rPr lang="en-US" sz="2800" dirty="0" smtClean="0"/>
              <a:t>   </a:t>
            </a:r>
            <a:r>
              <a:rPr lang="en-US" sz="2800" dirty="0" err="1" smtClean="0"/>
              <a:t>shì</a:t>
            </a:r>
            <a:r>
              <a:rPr lang="en-US" sz="2800" dirty="0" smtClean="0"/>
              <a:t>   </a:t>
            </a:r>
            <a:r>
              <a:rPr lang="en-US" sz="2800" dirty="0" err="1" smtClean="0"/>
              <a:t>ài</a:t>
            </a:r>
            <a:r>
              <a:rPr lang="en-US" sz="2800" dirty="0" smtClean="0"/>
              <a:t>       </a:t>
            </a:r>
            <a:r>
              <a:rPr lang="en-US" sz="2800" dirty="0" err="1"/>
              <a:t>nǐ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yòng</a:t>
            </a:r>
            <a:r>
              <a:rPr lang="en-US" sz="2800" dirty="0" smtClean="0"/>
              <a:t> </a:t>
            </a:r>
            <a:r>
              <a:rPr lang="en-US" sz="2800" dirty="0" err="1" smtClean="0"/>
              <a:t>xiào</a:t>
            </a:r>
            <a:r>
              <a:rPr lang="en-US" sz="2800" dirty="0" smtClean="0"/>
              <a:t> </a:t>
            </a:r>
            <a:r>
              <a:rPr lang="en-US" sz="2800" dirty="0" err="1" smtClean="0"/>
              <a:t>liǎn</a:t>
            </a:r>
            <a:r>
              <a:rPr lang="en-US" sz="2800" dirty="0" smtClean="0"/>
              <a:t> </a:t>
            </a:r>
            <a:r>
              <a:rPr lang="en-US" sz="2800" dirty="0" err="1" smtClean="0"/>
              <a:t>bāng</a:t>
            </a:r>
            <a:r>
              <a:rPr lang="en-US" sz="2800" dirty="0" smtClean="0"/>
              <a:t> </a:t>
            </a:r>
            <a:r>
              <a:rPr lang="en-US" sz="2800" dirty="0" err="1" smtClean="0"/>
              <a:t>zhù</a:t>
            </a:r>
            <a:r>
              <a:rPr lang="en-US" sz="2800" dirty="0" smtClean="0"/>
              <a:t> </a:t>
            </a:r>
            <a:r>
              <a:rPr lang="en-US" sz="2800" dirty="0" err="1" smtClean="0"/>
              <a:t>wǒ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95653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36107" cy="6858000"/>
          </a:xfrm>
        </p:spPr>
      </p:pic>
      <p:sp>
        <p:nvSpPr>
          <p:cNvPr id="5" name="文字方塊 4"/>
          <p:cNvSpPr txBox="1"/>
          <p:nvPr/>
        </p:nvSpPr>
        <p:spPr>
          <a:xfrm>
            <a:off x="3003430" y="1781354"/>
            <a:ext cx="964433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/>
              <a:t>彩虹  彩虹  彎彎彩虹告訴我</a:t>
            </a:r>
            <a:endParaRPr lang="en-US" altLang="zh-TW" sz="4800" b="1" dirty="0" smtClean="0"/>
          </a:p>
          <a:p>
            <a:r>
              <a:rPr lang="en-US" sz="2800" dirty="0" err="1" smtClean="0"/>
              <a:t>Cǎi</a:t>
            </a:r>
            <a:r>
              <a:rPr lang="en-US" sz="2800" dirty="0" smtClean="0"/>
              <a:t>  </a:t>
            </a:r>
            <a:r>
              <a:rPr lang="en-US" sz="2800" dirty="0" err="1" smtClean="0"/>
              <a:t>hóng</a:t>
            </a:r>
            <a:r>
              <a:rPr lang="en-US" sz="2800" dirty="0" smtClean="0"/>
              <a:t>   </a:t>
            </a:r>
            <a:r>
              <a:rPr lang="en-US" sz="2800" dirty="0" err="1" smtClean="0"/>
              <a:t>cǎi</a:t>
            </a:r>
            <a:r>
              <a:rPr lang="en-US" sz="2800" dirty="0" smtClean="0"/>
              <a:t> </a:t>
            </a:r>
            <a:r>
              <a:rPr lang="en-US" sz="2800" dirty="0" err="1" smtClean="0"/>
              <a:t>hóng</a:t>
            </a:r>
            <a:r>
              <a:rPr lang="en-US" sz="2800" dirty="0" smtClean="0"/>
              <a:t>  </a:t>
            </a:r>
            <a:r>
              <a:rPr lang="en-US" sz="2800" dirty="0" err="1" smtClean="0"/>
              <a:t>wān</a:t>
            </a:r>
            <a:r>
              <a:rPr lang="en-US" sz="2800" dirty="0" smtClean="0"/>
              <a:t> </a:t>
            </a:r>
            <a:r>
              <a:rPr lang="en-US" sz="2800" dirty="0" err="1"/>
              <a:t>wān</a:t>
            </a:r>
            <a:r>
              <a:rPr lang="en-US" sz="2800" dirty="0"/>
              <a:t> </a:t>
            </a:r>
            <a:r>
              <a:rPr lang="en-US" sz="2800" dirty="0" err="1" smtClean="0"/>
              <a:t>cǎi</a:t>
            </a:r>
            <a:r>
              <a:rPr lang="en-US" sz="2800" dirty="0" smtClean="0"/>
              <a:t> </a:t>
            </a:r>
            <a:r>
              <a:rPr lang="en-US" sz="2800" dirty="0" err="1" smtClean="0"/>
              <a:t>hóng</a:t>
            </a:r>
            <a:r>
              <a:rPr lang="en-US" sz="2800" dirty="0" smtClean="0"/>
              <a:t> </a:t>
            </a:r>
            <a:r>
              <a:rPr lang="en-US" sz="2800" dirty="0" err="1" smtClean="0"/>
              <a:t>gào</a:t>
            </a:r>
            <a:r>
              <a:rPr lang="en-US" sz="2800" dirty="0" smtClean="0"/>
              <a:t> </a:t>
            </a:r>
            <a:r>
              <a:rPr lang="en-US" sz="2800" dirty="0" err="1" smtClean="0"/>
              <a:t>sù</a:t>
            </a:r>
            <a:r>
              <a:rPr lang="en-US" sz="2800" dirty="0" smtClean="0"/>
              <a:t>  </a:t>
            </a:r>
            <a:r>
              <a:rPr lang="en-US" sz="2800" dirty="0" err="1" smtClean="0"/>
              <a:t>wǒ</a:t>
            </a:r>
            <a:endParaRPr lang="en-US" sz="2800" dirty="0" smtClean="0"/>
          </a:p>
          <a:p>
            <a:r>
              <a:rPr lang="zh-TW" altLang="en-US" sz="4800" b="1" dirty="0" smtClean="0"/>
              <a:t>你永遠保護我  以愛環繞我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nǐ</a:t>
            </a:r>
            <a:r>
              <a:rPr lang="en-US" sz="2800" dirty="0" smtClean="0"/>
              <a:t> </a:t>
            </a:r>
            <a:r>
              <a:rPr lang="en-US" sz="2800" dirty="0" err="1" smtClean="0"/>
              <a:t>yǒng</a:t>
            </a:r>
            <a:r>
              <a:rPr lang="en-US" sz="2800" dirty="0" smtClean="0"/>
              <a:t> </a:t>
            </a:r>
            <a:r>
              <a:rPr lang="en-US" sz="2800" dirty="0" err="1" smtClean="0"/>
              <a:t>yuǎn</a:t>
            </a:r>
            <a:r>
              <a:rPr lang="en-US" sz="2800" dirty="0" smtClean="0"/>
              <a:t> </a:t>
            </a:r>
            <a:r>
              <a:rPr lang="en-US" sz="2800" dirty="0" err="1" smtClean="0"/>
              <a:t>bǎo</a:t>
            </a:r>
            <a:r>
              <a:rPr lang="en-US" sz="2800" dirty="0" smtClean="0"/>
              <a:t> </a:t>
            </a:r>
            <a:r>
              <a:rPr lang="en-US" sz="2800" dirty="0" err="1" smtClean="0"/>
              <a:t>hù</a:t>
            </a:r>
            <a:r>
              <a:rPr lang="en-US" sz="2800" dirty="0" smtClean="0"/>
              <a:t>  </a:t>
            </a:r>
            <a:r>
              <a:rPr lang="en-US" sz="2800" dirty="0" err="1" smtClean="0"/>
              <a:t>wǒ</a:t>
            </a:r>
            <a:r>
              <a:rPr lang="en-US" sz="2800" dirty="0" smtClean="0"/>
              <a:t>      </a:t>
            </a:r>
            <a:r>
              <a:rPr lang="en-US" sz="2800" dirty="0" err="1" smtClean="0"/>
              <a:t>yǐ</a:t>
            </a:r>
            <a:r>
              <a:rPr lang="en-US" sz="2800" dirty="0" smtClean="0"/>
              <a:t>     </a:t>
            </a:r>
            <a:r>
              <a:rPr lang="en-US" sz="2800" dirty="0" err="1" smtClean="0"/>
              <a:t>ài</a:t>
            </a:r>
            <a:r>
              <a:rPr lang="en-US" sz="2800" dirty="0" smtClean="0"/>
              <a:t>  </a:t>
            </a:r>
            <a:r>
              <a:rPr lang="en-US" sz="2800" dirty="0" err="1" smtClean="0"/>
              <a:t>huán</a:t>
            </a:r>
            <a:r>
              <a:rPr lang="en-US" sz="2800" dirty="0" smtClean="0"/>
              <a:t> </a:t>
            </a:r>
            <a:r>
              <a:rPr lang="en-US" sz="2800" dirty="0" err="1" smtClean="0"/>
              <a:t>rào</a:t>
            </a:r>
            <a:r>
              <a:rPr lang="en-US" sz="2800" dirty="0" smtClean="0"/>
              <a:t> </a:t>
            </a:r>
            <a:r>
              <a:rPr lang="en-US" sz="2800" dirty="0" err="1" smtClean="0"/>
              <a:t>wǒ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25023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229</Words>
  <Application>Microsoft Office PowerPoint</Application>
  <PresentationFormat>自訂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Truong Phu</dc:creator>
  <cp:lastModifiedBy>DaTang</cp:lastModifiedBy>
  <cp:revision>15</cp:revision>
  <dcterms:created xsi:type="dcterms:W3CDTF">2019-09-29T17:08:28Z</dcterms:created>
  <dcterms:modified xsi:type="dcterms:W3CDTF">2019-11-18T11:14:33Z</dcterms:modified>
</cp:coreProperties>
</file>