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85912"/>
            <a:ext cx="7924800" cy="1328738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914650"/>
            <a:ext cx="79248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1" y="3621233"/>
            <a:ext cx="6780213" cy="48006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4114800"/>
            <a:ext cx="6780212" cy="480269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863" y="514350"/>
            <a:ext cx="8138160" cy="28803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754380"/>
            <a:ext cx="7406640" cy="24003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740"/>
            <a:ext cx="2679192" cy="87096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426464"/>
            <a:ext cx="2221992" cy="3031236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685800"/>
            <a:ext cx="2514600" cy="36004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942975"/>
            <a:ext cx="1828800" cy="30861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685800"/>
            <a:ext cx="2514600" cy="36004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942975"/>
            <a:ext cx="1828800" cy="30861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740"/>
            <a:ext cx="2679192" cy="87096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426464"/>
            <a:ext cx="2221992" cy="3031236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685800"/>
            <a:ext cx="5340096" cy="1714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942975"/>
            <a:ext cx="4700016" cy="120015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2571750"/>
            <a:ext cx="5340096" cy="1714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2828925"/>
            <a:ext cx="4700016" cy="120015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740"/>
            <a:ext cx="2679192" cy="87096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426464"/>
            <a:ext cx="2221992" cy="3031236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685800"/>
            <a:ext cx="5340096" cy="1714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942975"/>
            <a:ext cx="4700016" cy="120015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2570560"/>
            <a:ext cx="2514600" cy="1714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2827735"/>
            <a:ext cx="1828800" cy="120015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2570560"/>
            <a:ext cx="2514600" cy="1714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2827735"/>
            <a:ext cx="1828800" cy="120015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740"/>
            <a:ext cx="2679192" cy="87096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426464"/>
            <a:ext cx="2221992" cy="3031236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2570560"/>
            <a:ext cx="2514600" cy="1714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2827735"/>
            <a:ext cx="1828800" cy="120015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2570560"/>
            <a:ext cx="2514600" cy="1714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2827735"/>
            <a:ext cx="1828800" cy="120015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685800"/>
            <a:ext cx="2514600" cy="1714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946404"/>
            <a:ext cx="1828800" cy="120015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685800"/>
            <a:ext cx="2514600" cy="1714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946404"/>
            <a:ext cx="1828800" cy="120015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524435"/>
            <a:ext cx="1667435" cy="376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24435"/>
            <a:ext cx="6037729" cy="376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244125" y="4165354"/>
            <a:ext cx="742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600201"/>
            <a:ext cx="7772400" cy="1021556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28900"/>
            <a:ext cx="7772400" cy="676275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130057" y="-368674"/>
            <a:ext cx="742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978"/>
            <a:ext cx="81534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200151"/>
            <a:ext cx="32004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200151"/>
            <a:ext cx="32004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978"/>
            <a:ext cx="8153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136276"/>
            <a:ext cx="3200400" cy="47982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1714500"/>
            <a:ext cx="3200400" cy="28801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136276"/>
            <a:ext cx="3200400" cy="47982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1714500"/>
            <a:ext cx="3200400" cy="28801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244125" y="4165354"/>
            <a:ext cx="742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4" y="204787"/>
            <a:ext cx="2680447" cy="871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0"/>
            <a:ext cx="5338763" cy="35992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4" y="1428751"/>
            <a:ext cx="2223247" cy="3027759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4904815"/>
            <a:ext cx="1828800" cy="171450"/>
          </a:xfrm>
        </p:spPr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5740"/>
            <a:ext cx="2679192" cy="87096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426464"/>
            <a:ext cx="2221992" cy="3031236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5304" y="685800"/>
            <a:ext cx="5340096" cy="36004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925830"/>
            <a:ext cx="4700016" cy="312039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05978"/>
            <a:ext cx="8153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200151"/>
            <a:ext cx="6553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4904815"/>
            <a:ext cx="1828800" cy="17145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9C644F58-BDDD-49F5-905C-98B8229250DA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4904815"/>
            <a:ext cx="3657600" cy="1714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4904815"/>
            <a:ext cx="609600" cy="1714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E14568A-147A-4A55-8E9F-E648C244C4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祝你聖誕快樂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6400" y="1200151"/>
            <a:ext cx="6553200" cy="339447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我們祝你聖誕快樂</a:t>
            </a:r>
            <a:endParaRPr 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並賀新年納福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祝你聖誕快樂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085851"/>
            <a:ext cx="6553200" cy="339447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CN" altLang="en-US" sz="5400" dirty="0" smtClean="0"/>
              <a:t>願大喜訊息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賜平安給你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恭</a:t>
            </a:r>
            <a:r>
              <a:rPr lang="zh-CN" altLang="en-US" sz="5400" dirty="0" smtClean="0"/>
              <a:t>祝聖誕快樂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並賀新年納福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bration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Theme_Celebration_theme</Template>
  <TotalTime>116</TotalTime>
  <Words>39</Words>
  <Application>Microsoft Office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Celebration</vt:lpstr>
      <vt:lpstr>祝你聖誕快樂</vt:lpstr>
      <vt:lpstr>祝你聖誕快樂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祝你聖誕快樂</dc:title>
  <dc:creator>Microsoft Windows</dc:creator>
  <cp:lastModifiedBy>DaTang</cp:lastModifiedBy>
  <cp:revision>14</cp:revision>
  <dcterms:created xsi:type="dcterms:W3CDTF">2012-12-22T09:03:36Z</dcterms:created>
  <dcterms:modified xsi:type="dcterms:W3CDTF">2019-12-21T14:05:38Z</dcterms:modified>
</cp:coreProperties>
</file>