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40" r:id="rId2"/>
    <p:sldId id="449" r:id="rId3"/>
    <p:sldId id="455" r:id="rId4"/>
    <p:sldId id="450" r:id="rId5"/>
    <p:sldId id="456" r:id="rId6"/>
    <p:sldId id="458" r:id="rId7"/>
    <p:sldId id="451" r:id="rId8"/>
    <p:sldId id="441" r:id="rId9"/>
    <p:sldId id="442" r:id="rId10"/>
    <p:sldId id="443" r:id="rId11"/>
    <p:sldId id="452" r:id="rId12"/>
    <p:sldId id="445" r:id="rId13"/>
    <p:sldId id="447" r:id="rId14"/>
    <p:sldId id="454" r:id="rId15"/>
    <p:sldId id="453" r:id="rId1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2490C"/>
    <a:srgbClr val="E9A805"/>
    <a:srgbClr val="E20C58"/>
    <a:srgbClr val="2028D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7163" autoAdjust="0"/>
    <p:restoredTop sz="94133" autoAdjust="0"/>
  </p:normalViewPr>
  <p:slideViewPr>
    <p:cSldViewPr>
      <p:cViewPr varScale="1">
        <p:scale>
          <a:sx n="136" d="100"/>
          <a:sy n="136" d="100"/>
        </p:scale>
        <p:origin x="-78" y="-600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823A-41D1-426B-9E8E-0AD594C23305}" type="datetimeFigureOut">
              <a:rPr lang="zh-TW" altLang="en-US" smtClean="0"/>
              <a:pPr/>
              <a:t>2019/12/9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C4F6E-7F00-4A6C-AF62-97AD34CDD0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22469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A0072-D200-49CB-AF3D-A8E179A4BECA}" type="datetimeFigureOut">
              <a:rPr lang="zh-TW" altLang="en-US" smtClean="0"/>
              <a:pPr/>
              <a:t>2019/12/9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44639-576D-4F48-B528-DF93B96889B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93960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E078-5C94-4C7F-9AC8-89E638CBE7D2}" type="datetimeFigureOut">
              <a:rPr lang="zh-TW" altLang="en-US" smtClean="0"/>
              <a:pPr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5422-30B5-466F-B2CB-A33BC52669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E078-5C94-4C7F-9AC8-89E638CBE7D2}" type="datetimeFigureOut">
              <a:rPr lang="zh-TW" altLang="en-US" smtClean="0"/>
              <a:pPr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5422-30B5-466F-B2CB-A33BC52669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E078-5C94-4C7F-9AC8-89E638CBE7D2}" type="datetimeFigureOut">
              <a:rPr lang="zh-TW" altLang="en-US" smtClean="0"/>
              <a:pPr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5422-30B5-466F-B2CB-A33BC52669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E078-5C94-4C7F-9AC8-89E638CBE7D2}" type="datetimeFigureOut">
              <a:rPr lang="zh-TW" altLang="en-US" smtClean="0"/>
              <a:pPr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5422-30B5-466F-B2CB-A33BC52669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E078-5C94-4C7F-9AC8-89E638CBE7D2}" type="datetimeFigureOut">
              <a:rPr lang="zh-TW" altLang="en-US" smtClean="0"/>
              <a:pPr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5422-30B5-466F-B2CB-A33BC52669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E078-5C94-4C7F-9AC8-89E638CBE7D2}" type="datetimeFigureOut">
              <a:rPr lang="zh-TW" altLang="en-US" smtClean="0"/>
              <a:pPr/>
              <a:t>2019/12/9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5422-30B5-466F-B2CB-A33BC52669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E078-5C94-4C7F-9AC8-89E638CBE7D2}" type="datetimeFigureOut">
              <a:rPr lang="zh-TW" altLang="en-US" smtClean="0"/>
              <a:pPr/>
              <a:t>2019/12/9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5422-30B5-466F-B2CB-A33BC52669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E078-5C94-4C7F-9AC8-89E638CBE7D2}" type="datetimeFigureOut">
              <a:rPr lang="zh-TW" altLang="en-US" smtClean="0"/>
              <a:pPr/>
              <a:t>2019/12/9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5422-30B5-466F-B2CB-A33BC52669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E078-5C94-4C7F-9AC8-89E638CBE7D2}" type="datetimeFigureOut">
              <a:rPr lang="zh-TW" altLang="en-US" smtClean="0"/>
              <a:pPr/>
              <a:t>2019/12/9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5422-30B5-466F-B2CB-A33BC52669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E078-5C94-4C7F-9AC8-89E638CBE7D2}" type="datetimeFigureOut">
              <a:rPr lang="zh-TW" altLang="en-US" smtClean="0"/>
              <a:pPr/>
              <a:t>2019/12/9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5422-30B5-466F-B2CB-A33BC52669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E078-5C94-4C7F-9AC8-89E638CBE7D2}" type="datetimeFigureOut">
              <a:rPr lang="zh-TW" altLang="en-US" smtClean="0"/>
              <a:pPr/>
              <a:t>2019/12/9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5422-30B5-466F-B2CB-A33BC52669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6E078-5C94-4C7F-9AC8-89E638CBE7D2}" type="datetimeFigureOut">
              <a:rPr lang="zh-TW" altLang="en-US" smtClean="0"/>
              <a:pPr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B5422-30B5-466F-B2CB-A33BC526696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-22652"/>
            <a:ext cx="9144000" cy="5157192"/>
          </a:xfrm>
        </p:spPr>
      </p:pic>
      <p:sp>
        <p:nvSpPr>
          <p:cNvPr id="8" name="文字方塊 7"/>
          <p:cNvSpPr txBox="1"/>
          <p:nvPr/>
        </p:nvSpPr>
        <p:spPr>
          <a:xfrm>
            <a:off x="395536" y="1586448"/>
            <a:ext cx="9143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  <a:cs typeface="Times New Roman" pitchFamily="18" charset="0"/>
              </a:rPr>
              <a:t>耶穌他愛你</a:t>
            </a:r>
            <a:r>
              <a:rPr lang="zh-CN" altLang="en-US" sz="6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  <a:cs typeface="Times New Roman" pitchFamily="18" charset="0"/>
              </a:rPr>
              <a:t> </a:t>
            </a:r>
            <a:endParaRPr lang="en-US" altLang="zh-CN" sz="60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Gungsuh" panose="02030600000101010101" pitchFamily="18" charset="-127"/>
              <a:ea typeface="Gungsuh" panose="02030600000101010101" pitchFamily="18" charset="-127"/>
              <a:cs typeface="Times New Roman" pitchFamily="18" charset="0"/>
            </a:endParaRPr>
          </a:p>
          <a:p>
            <a:pPr algn="ctr"/>
            <a:r>
              <a:rPr lang="zh-CN" altLang="en-US" sz="6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  <a:cs typeface="Times New Roman" pitchFamily="18" charset="0"/>
              </a:rPr>
              <a:t>    所以有聖誕節</a:t>
            </a:r>
            <a:endParaRPr lang="zh-TW" alt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Gungsuh" panose="02030600000101010101" pitchFamily="18" charset="-127"/>
              <a:ea typeface="Gungsuh" panose="02030600000101010101" pitchFamily="18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8" name="文字方塊 7"/>
          <p:cNvSpPr txBox="1"/>
          <p:nvPr/>
        </p:nvSpPr>
        <p:spPr>
          <a:xfrm>
            <a:off x="-252536" y="354891"/>
            <a:ext cx="9143999" cy="48936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5200" dirty="0" smtClean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耶穌他愛你 所以他願意</a:t>
            </a:r>
            <a:endParaRPr lang="en-US" altLang="zh-CN" sz="5200" dirty="0" smtClean="0">
              <a:ln w="0"/>
              <a:solidFill>
                <a:srgbClr val="FFFF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ctr"/>
            <a:r>
              <a:rPr lang="en-US" altLang="zh-TW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Yē</a:t>
            </a:r>
            <a:r>
              <a:rPr lang="en-US" altLang="zh-TW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2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sū</a:t>
            </a:r>
            <a:r>
              <a:rPr lang="en-US" altLang="zh-TW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tā</a:t>
            </a:r>
            <a:r>
              <a:rPr lang="en-US" altLang="zh-TW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2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ài</a:t>
            </a:r>
            <a:r>
              <a:rPr lang="en-US" altLang="zh-TW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2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nǐ</a:t>
            </a:r>
            <a:r>
              <a:rPr lang="en-US" altLang="zh-TW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suǒ</a:t>
            </a:r>
            <a:r>
              <a:rPr lang="en-US" altLang="zh-TW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2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yǐ</a:t>
            </a:r>
            <a:r>
              <a:rPr lang="en-US" altLang="zh-TW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2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tā</a:t>
            </a:r>
            <a:r>
              <a:rPr lang="en-US" altLang="zh-TW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2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yuàn</a:t>
            </a:r>
            <a:r>
              <a:rPr lang="en-US" altLang="zh-TW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yì</a:t>
            </a:r>
            <a:endParaRPr lang="en-US" altLang="zh-TW" sz="32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TW" altLang="en-US" sz="5200" dirty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代替你我的</a:t>
            </a:r>
            <a:r>
              <a:rPr lang="zh-TW" altLang="en-US" sz="5200" dirty="0" smtClean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罪</a:t>
            </a:r>
            <a:endParaRPr lang="en-US" altLang="zh-TW" sz="5200" dirty="0" smtClean="0">
              <a:ln w="0"/>
              <a:solidFill>
                <a:srgbClr val="FFFF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ctr"/>
            <a:r>
              <a:rPr lang="en-US" altLang="zh-TW" sz="32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altLang="zh-TW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</a:t>
            </a:r>
            <a:r>
              <a:rPr lang="en-US" altLang="zh-TW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2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nǐ</a:t>
            </a:r>
            <a:r>
              <a:rPr lang="en-US" altLang="zh-TW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2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altLang="zh-TW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de  </a:t>
            </a:r>
            <a:r>
              <a:rPr lang="en-US" altLang="zh-TW" sz="32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zuì</a:t>
            </a:r>
            <a:r>
              <a:rPr lang="en-US" altLang="zh-TW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ctr"/>
            <a:r>
              <a:rPr lang="zh-TW" altLang="en-US" sz="5200" dirty="0" smtClean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 獻</a:t>
            </a:r>
            <a:r>
              <a:rPr lang="zh-TW" altLang="en-US" sz="5200" dirty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上他</a:t>
            </a:r>
            <a:r>
              <a:rPr lang="zh-TW" altLang="en-US" sz="5200" dirty="0" smtClean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自己</a:t>
            </a:r>
            <a:endParaRPr lang="en-US" altLang="zh-TW" sz="5200" dirty="0">
              <a:ln w="0"/>
              <a:solidFill>
                <a:srgbClr val="FFFF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ctr"/>
            <a:r>
              <a:rPr lang="en-US" altLang="zh-TW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xiàn</a:t>
            </a:r>
            <a:r>
              <a:rPr lang="en-US" altLang="zh-TW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shàng</a:t>
            </a:r>
            <a:r>
              <a:rPr lang="en-US" altLang="zh-TW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tā</a:t>
            </a:r>
            <a:r>
              <a:rPr lang="en-US" altLang="zh-TW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zì</a:t>
            </a:r>
            <a:r>
              <a:rPr lang="en-US" altLang="zh-TW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jǐ</a:t>
            </a:r>
            <a:endParaRPr lang="en-US" altLang="zh-TW" sz="30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TW" sz="3200" dirty="0">
              <a:ln w="0"/>
              <a:solidFill>
                <a:srgbClr val="FFFF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ctr"/>
            <a:endParaRPr lang="zh-TW" alt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600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8" name="文字方塊 7"/>
          <p:cNvSpPr txBox="1"/>
          <p:nvPr/>
        </p:nvSpPr>
        <p:spPr>
          <a:xfrm>
            <a:off x="-252536" y="354891"/>
            <a:ext cx="9143999" cy="38779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5200" dirty="0" smtClean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耶穌他愛你 所以有聖誕節</a:t>
            </a:r>
            <a:endParaRPr lang="en-US" altLang="zh-TW" sz="5200" dirty="0" smtClean="0">
              <a:ln w="0"/>
              <a:solidFill>
                <a:srgbClr val="FFFF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lnSpc>
                <a:spcPts val="5200"/>
              </a:lnSpc>
            </a:pPr>
            <a:r>
              <a:rPr lang="en-US" altLang="zh-TW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Yē</a:t>
            </a:r>
            <a:r>
              <a:rPr lang="en-US" altLang="zh-TW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sū</a:t>
            </a:r>
            <a:r>
              <a:rPr lang="en-US" altLang="zh-TW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tā</a:t>
            </a:r>
            <a:r>
              <a:rPr lang="en-US" altLang="zh-TW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ài</a:t>
            </a:r>
            <a:r>
              <a:rPr lang="en-US" altLang="zh-TW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nǐ</a:t>
            </a:r>
            <a:r>
              <a:rPr lang="en-US" altLang="zh-TW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suǒ</a:t>
            </a:r>
            <a:r>
              <a:rPr lang="en-US" altLang="zh-TW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yǐ</a:t>
            </a:r>
            <a:r>
              <a:rPr lang="en-US" altLang="zh-TW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yǒu</a:t>
            </a:r>
            <a:r>
              <a:rPr lang="en-US" altLang="zh-TW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shèng</a:t>
            </a:r>
            <a:r>
              <a:rPr lang="en-US" altLang="zh-TW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dàn</a:t>
            </a:r>
            <a:r>
              <a:rPr lang="en-US" altLang="zh-TW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jié</a:t>
            </a:r>
            <a:endParaRPr lang="en-US" altLang="zh-TW" sz="2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5200"/>
              </a:lnSpc>
            </a:pPr>
            <a:r>
              <a:rPr lang="zh-TW" altLang="en-US" sz="5200" dirty="0" smtClean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他要把愛的禮物送給你</a:t>
            </a:r>
            <a:endParaRPr lang="en-US" altLang="zh-TW" sz="5200" dirty="0" smtClean="0">
              <a:ln w="0"/>
              <a:solidFill>
                <a:srgbClr val="FFFF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lnSpc>
                <a:spcPts val="5200"/>
              </a:lnSpc>
            </a:pPr>
            <a:r>
              <a:rPr lang="en-US" altLang="zh-TW" sz="5200" b="1" dirty="0" smtClean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	 </a:t>
            </a:r>
            <a:r>
              <a:rPr lang="en-US" altLang="zh-TW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Tā</a:t>
            </a:r>
            <a:r>
              <a:rPr lang="en-US" altLang="zh-TW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yào</a:t>
            </a:r>
            <a:r>
              <a:rPr lang="en-US" altLang="zh-TW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bǎ</a:t>
            </a:r>
            <a:r>
              <a:rPr lang="en-US" altLang="zh-TW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ài</a:t>
            </a:r>
            <a:r>
              <a:rPr lang="en-US" altLang="zh-TW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de    </a:t>
            </a:r>
            <a:r>
              <a:rPr lang="en-US" altLang="zh-TW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lǐ</a:t>
            </a:r>
            <a:r>
              <a:rPr lang="en-US" altLang="zh-TW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wù</a:t>
            </a:r>
            <a:r>
              <a:rPr lang="en-US" altLang="zh-TW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sòng</a:t>
            </a:r>
            <a:r>
              <a:rPr lang="en-US" altLang="zh-TW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gěi</a:t>
            </a:r>
            <a:r>
              <a:rPr lang="en-US" altLang="zh-TW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nǐ</a:t>
            </a:r>
            <a:endParaRPr lang="en-US" altLang="zh-TW" sz="2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TW" sz="3200" dirty="0">
              <a:ln w="0"/>
              <a:solidFill>
                <a:srgbClr val="FFFF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ctr"/>
            <a:endParaRPr lang="zh-TW" alt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600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35101"/>
            <a:ext cx="9144000" cy="5249799"/>
          </a:xfrm>
        </p:spPr>
      </p:pic>
      <p:sp>
        <p:nvSpPr>
          <p:cNvPr id="8" name="文字方塊 7"/>
          <p:cNvSpPr txBox="1"/>
          <p:nvPr/>
        </p:nvSpPr>
        <p:spPr>
          <a:xfrm>
            <a:off x="-180528" y="339502"/>
            <a:ext cx="9143999" cy="2849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4300"/>
              </a:lnSpc>
            </a:pPr>
            <a:r>
              <a:rPr lang="zh-CN" altLang="en-US" sz="6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所以唱</a:t>
            </a:r>
            <a:r>
              <a:rPr lang="zh-TW" altLang="en-US" sz="6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叮</a:t>
            </a:r>
            <a:r>
              <a:rPr lang="zh-TW" altLang="en-US" sz="6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叮噹 </a:t>
            </a:r>
            <a:r>
              <a:rPr lang="zh-TW" altLang="en-US" sz="6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54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叮</a:t>
            </a:r>
            <a:r>
              <a:rPr lang="zh-TW" alt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叮噹 </a:t>
            </a:r>
            <a:endParaRPr lang="en-US" altLang="zh-TW" sz="5400" b="1" dirty="0" smtClean="0">
              <a:ln w="22225">
                <a:solidFill>
                  <a:srgbClr val="FF000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ts val="4300"/>
              </a:lnSpc>
            </a:pP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Suǒ</a:t>
            </a: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yǐ</a:t>
            </a: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chàng</a:t>
            </a: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dīng</a:t>
            </a: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ding </a:t>
            </a:r>
            <a:r>
              <a:rPr lang="en-US" altLang="zh-TW" sz="3200" b="1" dirty="0" err="1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dāng</a:t>
            </a:r>
            <a:r>
              <a:rPr lang="en-US" altLang="zh-TW" sz="3200" b="1" dirty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dīng</a:t>
            </a: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ding 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dāng</a:t>
            </a:r>
            <a:endParaRPr lang="en-US" altLang="zh-TW" sz="3200" b="1" dirty="0">
              <a:ln w="10160">
                <a:solidFill>
                  <a:schemeClr val="accent6"/>
                </a:solidFill>
                <a:prstDash val="solid"/>
              </a:ln>
              <a:solidFill>
                <a:srgbClr val="92D05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4300"/>
              </a:lnSpc>
            </a:pPr>
            <a:endParaRPr lang="en-US" altLang="zh-TW" sz="5400" b="1" dirty="0" smtClean="0">
              <a:ln w="22225">
                <a:solidFill>
                  <a:srgbClr val="FF000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ts val="4300"/>
              </a:lnSpc>
            </a:pPr>
            <a:r>
              <a:rPr lang="zh-TW" altLang="en-US" sz="6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鈴聲</a:t>
            </a:r>
            <a:r>
              <a:rPr lang="zh-TW" altLang="en-US" sz="6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</a:t>
            </a:r>
            <a:r>
              <a:rPr lang="zh-TW" altLang="en-US" sz="6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響亮</a:t>
            </a:r>
            <a:endParaRPr lang="en-US" altLang="zh-TW" sz="6000" b="1" dirty="0" smtClean="0">
              <a:ln w="22225">
                <a:solidFill>
                  <a:srgbClr val="FF000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ts val="4300"/>
              </a:lnSpc>
            </a:pP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Líng</a:t>
            </a: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shēng</a:t>
            </a: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duō</a:t>
            </a:r>
            <a:r>
              <a:rPr lang="en-US" altLang="zh-TW" sz="3200" b="1" dirty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xiǎng</a:t>
            </a: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liàng</a:t>
            </a:r>
            <a:endParaRPr lang="zh-TW" alt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75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35101"/>
            <a:ext cx="9144000" cy="5249799"/>
          </a:xfrm>
        </p:spPr>
      </p:pic>
      <p:sp>
        <p:nvSpPr>
          <p:cNvPr id="8" name="文字方塊 7"/>
          <p:cNvSpPr txBox="1"/>
          <p:nvPr/>
        </p:nvSpPr>
        <p:spPr>
          <a:xfrm>
            <a:off x="-180528" y="339502"/>
            <a:ext cx="9143999" cy="33419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4300"/>
              </a:lnSpc>
            </a:pPr>
            <a:r>
              <a:rPr lang="zh-TW" altLang="en-US" sz="6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你</a:t>
            </a:r>
            <a:r>
              <a:rPr lang="zh-TW" altLang="en-US" sz="6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看他呀不避風霜 </a:t>
            </a:r>
            <a:endParaRPr lang="en-US" altLang="zh-TW" sz="6000" b="1" dirty="0" smtClean="0">
              <a:ln w="22225">
                <a:solidFill>
                  <a:srgbClr val="FF000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ts val="4300"/>
              </a:lnSpc>
            </a:pPr>
            <a:r>
              <a:rPr lang="en-US" altLang="zh-TW" sz="24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Nǐ</a:t>
            </a: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200" b="1" dirty="0" err="1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kàn</a:t>
            </a:r>
            <a:r>
              <a:rPr lang="en-US" altLang="zh-TW" sz="3200" b="1" dirty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 err="1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tā</a:t>
            </a:r>
            <a:r>
              <a:rPr lang="en-US" altLang="zh-TW" sz="3200" b="1" dirty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 err="1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altLang="zh-TW" sz="3200" b="1" dirty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bì</a:t>
            </a: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fēng</a:t>
            </a: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 err="1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shuāng</a:t>
            </a:r>
            <a:endParaRPr lang="en-US" altLang="zh-TW" sz="3200" b="1" dirty="0">
              <a:ln w="10160">
                <a:solidFill>
                  <a:schemeClr val="accent6"/>
                </a:solidFill>
                <a:prstDash val="solid"/>
              </a:ln>
              <a:solidFill>
                <a:srgbClr val="92D05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4300"/>
              </a:lnSpc>
            </a:pPr>
            <a:endParaRPr lang="en-US" altLang="zh-TW" sz="6000" b="1" dirty="0" smtClean="0">
              <a:ln w="22225">
                <a:solidFill>
                  <a:srgbClr val="FF000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ts val="4300"/>
              </a:lnSpc>
            </a:pPr>
            <a:r>
              <a:rPr lang="zh-TW" altLang="en-US" sz="6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面容</a:t>
            </a:r>
            <a:r>
              <a:rPr lang="zh-TW" altLang="en-US" sz="6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多麼</a:t>
            </a:r>
            <a:r>
              <a:rPr lang="zh-TW" altLang="en-US" sz="6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慈祥</a:t>
            </a:r>
            <a:endParaRPr lang="en-US" altLang="zh-TW" sz="6000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ts val="4300"/>
              </a:lnSpc>
            </a:pP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miàn</a:t>
            </a: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róng</a:t>
            </a: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duō</a:t>
            </a: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 </a:t>
            </a:r>
            <a:r>
              <a:rPr lang="en-US" altLang="zh-TW" sz="3200" b="1" dirty="0" err="1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cí</a:t>
            </a:r>
            <a:r>
              <a:rPr lang="en-US" altLang="zh-TW" sz="3200" b="1" dirty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xiáng</a:t>
            </a:r>
            <a:endParaRPr lang="en-US" altLang="zh-TW" sz="3200" b="1" dirty="0">
              <a:ln w="10160">
                <a:solidFill>
                  <a:schemeClr val="accent6"/>
                </a:solidFill>
                <a:prstDash val="solid"/>
              </a:ln>
              <a:solidFill>
                <a:srgbClr val="92D05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TW" alt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41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35101"/>
            <a:ext cx="9144000" cy="5249799"/>
          </a:xfrm>
        </p:spPr>
      </p:pic>
      <p:sp>
        <p:nvSpPr>
          <p:cNvPr id="8" name="文字方塊 7"/>
          <p:cNvSpPr txBox="1"/>
          <p:nvPr/>
        </p:nvSpPr>
        <p:spPr>
          <a:xfrm>
            <a:off x="-180528" y="339502"/>
            <a:ext cx="9143999" cy="2849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4300"/>
              </a:lnSpc>
            </a:pPr>
            <a:r>
              <a:rPr lang="zh-TW" altLang="en-US" sz="6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叮</a:t>
            </a:r>
            <a:r>
              <a:rPr lang="zh-TW" altLang="en-US" sz="6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叮噹 </a:t>
            </a:r>
            <a:r>
              <a:rPr lang="zh-TW" altLang="en-US" sz="6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54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叮</a:t>
            </a:r>
            <a:r>
              <a:rPr lang="zh-TW" alt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叮噹 </a:t>
            </a:r>
            <a:endParaRPr lang="en-US" altLang="zh-TW" sz="5400" b="1" dirty="0" smtClean="0">
              <a:ln w="22225">
                <a:solidFill>
                  <a:srgbClr val="FF000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ts val="4300"/>
              </a:lnSpc>
            </a:pP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dīng</a:t>
            </a: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ding </a:t>
            </a:r>
            <a:r>
              <a:rPr lang="en-US" altLang="zh-TW" sz="3200" b="1" dirty="0" err="1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dāng</a:t>
            </a:r>
            <a:r>
              <a:rPr lang="en-US" altLang="zh-TW" sz="3200" b="1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dīng</a:t>
            </a: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ding 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dāng</a:t>
            </a:r>
            <a:endParaRPr lang="en-US" altLang="zh-TW" sz="3200" b="1" dirty="0">
              <a:ln w="10160">
                <a:solidFill>
                  <a:schemeClr val="accent6"/>
                </a:solidFill>
                <a:prstDash val="solid"/>
              </a:ln>
              <a:solidFill>
                <a:srgbClr val="92D05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4300"/>
              </a:lnSpc>
            </a:pPr>
            <a:endParaRPr lang="en-US" altLang="zh-TW" sz="5400" b="1" dirty="0" smtClean="0">
              <a:ln w="22225">
                <a:solidFill>
                  <a:srgbClr val="FF000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ts val="4300"/>
              </a:lnSpc>
            </a:pPr>
            <a:r>
              <a:rPr lang="zh-TW" altLang="en-US" sz="6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鈴聲</a:t>
            </a:r>
            <a:r>
              <a:rPr lang="zh-TW" altLang="en-US" sz="60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</a:t>
            </a:r>
            <a:r>
              <a:rPr lang="zh-TW" altLang="en-US" sz="6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響亮</a:t>
            </a:r>
            <a:endParaRPr lang="en-US" altLang="zh-TW" sz="6000" b="1" dirty="0" smtClean="0">
              <a:ln w="22225">
                <a:solidFill>
                  <a:srgbClr val="FF000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ts val="4300"/>
              </a:lnSpc>
            </a:pP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Líng</a:t>
            </a: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shēng</a:t>
            </a: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duō</a:t>
            </a:r>
            <a:r>
              <a:rPr lang="en-US" altLang="zh-TW" sz="3200" b="1" dirty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xiǎng</a:t>
            </a: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liàng</a:t>
            </a:r>
            <a:endParaRPr lang="zh-TW" alt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75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35101"/>
            <a:ext cx="9144000" cy="5249799"/>
          </a:xfrm>
        </p:spPr>
      </p:pic>
      <p:sp>
        <p:nvSpPr>
          <p:cNvPr id="8" name="文字方塊 7"/>
          <p:cNvSpPr txBox="1"/>
          <p:nvPr/>
        </p:nvSpPr>
        <p:spPr>
          <a:xfrm>
            <a:off x="-180528" y="339502"/>
            <a:ext cx="9143999" cy="33419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4300"/>
              </a:lnSpc>
            </a:pPr>
            <a:r>
              <a:rPr lang="zh-TW" altLang="en-US" sz="6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他給我們帶來幸福</a:t>
            </a:r>
            <a:endParaRPr lang="en-US" altLang="zh-TW" sz="6000" b="1" dirty="0" smtClean="0">
              <a:ln w="22225">
                <a:solidFill>
                  <a:srgbClr val="FF000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ts val="4300"/>
              </a:lnSpc>
            </a:pP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tā</a:t>
            </a: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ěi</a:t>
            </a: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men 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xìng</a:t>
            </a: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fú</a:t>
            </a:r>
            <a:endParaRPr lang="en-US" altLang="zh-TW" sz="3200" b="1" dirty="0" smtClean="0">
              <a:ln w="10160">
                <a:solidFill>
                  <a:schemeClr val="accent6"/>
                </a:solidFill>
                <a:prstDash val="solid"/>
              </a:ln>
              <a:solidFill>
                <a:srgbClr val="92D05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4300"/>
              </a:lnSpc>
            </a:pPr>
            <a:endParaRPr lang="en-US" altLang="zh-TW" sz="6000" b="1" dirty="0" smtClean="0">
              <a:ln w="22225">
                <a:solidFill>
                  <a:srgbClr val="FF000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ts val="4300"/>
              </a:lnSpc>
            </a:pPr>
            <a:r>
              <a:rPr lang="zh-TW" altLang="en-US" sz="6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大家喜洋洋</a:t>
            </a:r>
            <a:endParaRPr lang="en-US" altLang="zh-TW" sz="6000" b="1" dirty="0" smtClean="0">
              <a:ln w="22225">
                <a:solidFill>
                  <a:srgbClr val="FF0000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dà</a:t>
            </a: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jiā</a:t>
            </a: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xǐ</a:t>
            </a: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yáng</a:t>
            </a:r>
            <a:r>
              <a:rPr lang="en-US" altLang="zh-TW" sz="32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yáng</a:t>
            </a:r>
            <a:endParaRPr lang="en-US" altLang="zh-TW" sz="3200" b="1" dirty="0" smtClean="0">
              <a:ln w="10160">
                <a:solidFill>
                  <a:schemeClr val="accent6"/>
                </a:solidFill>
                <a:prstDash val="solid"/>
              </a:ln>
              <a:solidFill>
                <a:srgbClr val="92D05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4300"/>
              </a:lnSpc>
            </a:pPr>
            <a:r>
              <a:rPr lang="en-US" altLang="zh-TW" sz="2400" b="1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endParaRPr lang="zh-TW" alt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41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7193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71472" y="20272"/>
            <a:ext cx="8572528" cy="4279669"/>
          </a:xfrm>
        </p:spPr>
        <p:txBody>
          <a:bodyPr>
            <a:normAutofit/>
          </a:bodyPr>
          <a:lstStyle/>
          <a:p>
            <a:pPr algn="l">
              <a:lnSpc>
                <a:spcPts val="3500"/>
              </a:lnSpc>
            </a:pPr>
            <a:r>
              <a:rPr lang="en-US" altLang="zh-CN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		  1.</a:t>
            </a:r>
            <a:r>
              <a:rPr lang="zh-CN" altLang="en-US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耶穌</a:t>
            </a:r>
            <a:r>
              <a:rPr lang="en-US" altLang="zh-CN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	    2.</a:t>
            </a:r>
            <a:r>
              <a:rPr lang="zh-CN" altLang="en-US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願意</a:t>
            </a:r>
            <a:r>
              <a:rPr lang="en-US" altLang="zh-CN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	3.</a:t>
            </a:r>
            <a:r>
              <a:rPr lang="zh-TW" altLang="en-US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降生</a:t>
            </a:r>
            <a:r>
              <a:rPr lang="en-US" altLang="zh-TW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	</a:t>
            </a:r>
            <a:endParaRPr lang="en-US" altLang="zh-CN" dirty="0" smtClean="0">
              <a:ln w="0"/>
              <a:solidFill>
                <a:srgbClr val="FFFF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        </a:t>
            </a:r>
            <a:r>
              <a:rPr lang="en-US" altLang="zh-TW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yē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sū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TW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yuàn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yì</a:t>
            </a:r>
            <a:r>
              <a:rPr lang="en-US" altLang="zh-TW" sz="3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jiàng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shēng</a:t>
            </a:r>
            <a:endParaRPr lang="en-US" altLang="zh-TW" sz="3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TW" sz="36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		  4.</a:t>
            </a:r>
            <a:r>
              <a:rPr lang="zh-TW" altLang="en-US" sz="36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馬槽</a:t>
            </a:r>
            <a:r>
              <a:rPr lang="en-US" altLang="zh-TW" sz="36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	5.</a:t>
            </a:r>
            <a:r>
              <a:rPr lang="zh-TW" altLang="en-US" sz="36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帶來</a:t>
            </a:r>
            <a:r>
              <a:rPr lang="en-US" altLang="zh-TW" sz="36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	6.</a:t>
            </a:r>
            <a:r>
              <a:rPr lang="zh-TW" altLang="en-US" sz="36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盼望</a:t>
            </a:r>
            <a:r>
              <a:rPr lang="en-US" altLang="zh-TW" sz="36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	</a:t>
            </a:r>
          </a:p>
          <a:p>
            <a:pPr algn="l">
              <a:lnSpc>
                <a:spcPts val="3500"/>
              </a:lnSpc>
            </a:pP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	      </a:t>
            </a:r>
            <a:r>
              <a:rPr lang="en-US" altLang="zh-TW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mǎ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TW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pàn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wàng</a:t>
            </a:r>
            <a:endParaRPr lang="en-US" altLang="zh-TW" sz="3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	</a:t>
            </a:r>
            <a:r>
              <a:rPr lang="en-US" altLang="zh-TW" sz="36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7.</a:t>
            </a:r>
            <a:r>
              <a:rPr lang="zh-TW" altLang="en-US" sz="36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平安</a:t>
            </a:r>
            <a:r>
              <a:rPr lang="en-US" altLang="zh-TW" sz="36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	  8.</a:t>
            </a:r>
            <a:r>
              <a:rPr lang="zh-TW" altLang="en-US" sz="36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消息</a:t>
            </a:r>
            <a:endParaRPr lang="en-US" altLang="zh-TW" sz="3600" dirty="0" smtClean="0">
              <a:ln w="0"/>
              <a:solidFill>
                <a:srgbClr val="FFFF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  </a:t>
            </a:r>
            <a:r>
              <a:rPr lang="en-US" altLang="zh-TW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píng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ān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xiāo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xī</a:t>
            </a:r>
            <a:endParaRPr lang="en-US" altLang="zh-TW" sz="3600" dirty="0">
              <a:ln w="0"/>
              <a:solidFill>
                <a:srgbClr val="FFFF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</a:t>
            </a:r>
          </a:p>
          <a:p>
            <a:pPr algn="l">
              <a:lnSpc>
                <a:spcPts val="3500"/>
              </a:lnSpc>
            </a:pP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101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7193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71472" y="20272"/>
            <a:ext cx="8572528" cy="4279669"/>
          </a:xfrm>
        </p:spPr>
        <p:txBody>
          <a:bodyPr>
            <a:normAutofit/>
          </a:bodyPr>
          <a:lstStyle/>
          <a:p>
            <a:pPr algn="l">
              <a:lnSpc>
                <a:spcPts val="3500"/>
              </a:lnSpc>
            </a:pPr>
            <a:r>
              <a:rPr lang="en-US" altLang="zh-CN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		  1.</a:t>
            </a:r>
            <a:r>
              <a:rPr lang="zh-CN" altLang="en-US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耶穌</a:t>
            </a:r>
            <a:r>
              <a:rPr lang="en-US" altLang="zh-CN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	    2.</a:t>
            </a:r>
            <a:r>
              <a:rPr lang="zh-CN" altLang="en-US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願意</a:t>
            </a:r>
            <a:r>
              <a:rPr lang="en-US" altLang="zh-CN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	3.</a:t>
            </a:r>
            <a:r>
              <a:rPr lang="zh-TW" altLang="en-US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降生</a:t>
            </a:r>
            <a:r>
              <a:rPr lang="en-US" altLang="zh-TW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	</a:t>
            </a:r>
            <a:endParaRPr lang="en-US" altLang="zh-CN" dirty="0" smtClean="0">
              <a:ln w="0"/>
              <a:solidFill>
                <a:srgbClr val="FFFF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endParaRPr lang="en-US" altLang="zh-TW" sz="3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TW" sz="36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		  4.</a:t>
            </a:r>
            <a:r>
              <a:rPr lang="zh-TW" altLang="en-US" sz="36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馬槽</a:t>
            </a:r>
            <a:r>
              <a:rPr lang="en-US" altLang="zh-TW" sz="36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	5.</a:t>
            </a:r>
            <a:r>
              <a:rPr lang="zh-TW" altLang="en-US" sz="36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帶來</a:t>
            </a:r>
            <a:r>
              <a:rPr lang="en-US" altLang="zh-TW" sz="36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	6.</a:t>
            </a:r>
            <a:r>
              <a:rPr lang="zh-TW" altLang="en-US" sz="36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盼望</a:t>
            </a:r>
            <a:r>
              <a:rPr lang="en-US" altLang="zh-TW" sz="36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	</a:t>
            </a:r>
          </a:p>
          <a:p>
            <a:pPr algn="l">
              <a:lnSpc>
                <a:spcPts val="3500"/>
              </a:lnSpc>
            </a:pP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	</a:t>
            </a:r>
          </a:p>
          <a:p>
            <a:pPr>
              <a:lnSpc>
                <a:spcPts val="3500"/>
              </a:lnSpc>
            </a:pP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	</a:t>
            </a:r>
            <a:r>
              <a:rPr lang="en-US" altLang="zh-TW" sz="36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7.</a:t>
            </a:r>
            <a:r>
              <a:rPr lang="zh-TW" altLang="en-US" sz="36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平安</a:t>
            </a:r>
            <a:r>
              <a:rPr lang="en-US" altLang="zh-TW" sz="36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	  8.</a:t>
            </a:r>
            <a:r>
              <a:rPr lang="zh-TW" altLang="en-US" sz="36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消息</a:t>
            </a:r>
            <a:endParaRPr lang="en-US" altLang="zh-TW" sz="3600" dirty="0" smtClean="0">
              <a:ln w="0"/>
              <a:solidFill>
                <a:srgbClr val="FFFF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en-US" altLang="zh-TW" sz="3600" dirty="0">
              <a:ln w="0"/>
              <a:solidFill>
                <a:srgbClr val="FFFF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</a:t>
            </a:r>
          </a:p>
          <a:p>
            <a:pPr algn="l">
              <a:lnSpc>
                <a:spcPts val="3500"/>
              </a:lnSpc>
            </a:pP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101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7193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14678" y="20272"/>
            <a:ext cx="5929322" cy="4279669"/>
          </a:xfrm>
        </p:spPr>
        <p:txBody>
          <a:bodyPr>
            <a:normAutofit/>
          </a:bodyPr>
          <a:lstStyle/>
          <a:p>
            <a:pPr algn="l">
              <a:lnSpc>
                <a:spcPts val="3500"/>
              </a:lnSpc>
            </a:pPr>
            <a:endParaRPr lang="en-US" altLang="zh-TW" sz="3400" dirty="0" smtClean="0">
              <a:ln w="0"/>
              <a:solidFill>
                <a:srgbClr val="FFFF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l">
              <a:lnSpc>
                <a:spcPts val="3500"/>
              </a:lnSpc>
            </a:pPr>
            <a:endParaRPr lang="en-US" altLang="zh-TW" sz="3400" dirty="0">
              <a:ln w="0"/>
              <a:solidFill>
                <a:srgbClr val="FFFF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TW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9.</a:t>
            </a:r>
            <a:r>
              <a:rPr lang="zh-TW" altLang="en-US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代替    </a:t>
            </a:r>
            <a:r>
              <a:rPr lang="en-US" altLang="zh-TW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10.</a:t>
            </a:r>
            <a:r>
              <a:rPr lang="zh-TW" altLang="en-US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罪    </a:t>
            </a:r>
            <a:r>
              <a:rPr lang="en-US" altLang="zh-TW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11.</a:t>
            </a:r>
            <a:r>
              <a:rPr lang="zh-TW" altLang="en-US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獻</a:t>
            </a:r>
            <a:r>
              <a:rPr lang="zh-TW" altLang="en-US" sz="3400" dirty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上</a:t>
            </a:r>
            <a:endParaRPr lang="en-US" altLang="zh-TW" sz="3400" dirty="0">
              <a:ln w="0"/>
              <a:solidFill>
                <a:srgbClr val="FFFF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zh-TW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zuì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TW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xiàn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shàng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ts val="3500"/>
              </a:lnSpc>
            </a:pPr>
            <a:r>
              <a:rPr lang="en-US" altLang="zh-TW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12.</a:t>
            </a:r>
            <a:r>
              <a:rPr lang="zh-TW" altLang="en-US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聖誕節      </a:t>
            </a:r>
            <a:r>
              <a:rPr lang="en-US" altLang="zh-TW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13.</a:t>
            </a:r>
            <a:r>
              <a:rPr lang="zh-TW" altLang="en-US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禮物</a:t>
            </a:r>
            <a:endParaRPr lang="en-US" altLang="zh-TW" sz="3400" dirty="0">
              <a:ln w="0"/>
              <a:solidFill>
                <a:srgbClr val="FFFF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shèng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jié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altLang="zh-TW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lǐ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wù</a:t>
            </a:r>
            <a:r>
              <a:rPr lang="en-US" altLang="zh-TW" sz="2400" b="1" dirty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ts val="3500"/>
              </a:lnSpc>
            </a:pP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951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7193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14678" y="20272"/>
            <a:ext cx="5929322" cy="4279669"/>
          </a:xfrm>
        </p:spPr>
        <p:txBody>
          <a:bodyPr>
            <a:normAutofit/>
          </a:bodyPr>
          <a:lstStyle/>
          <a:p>
            <a:pPr algn="l">
              <a:lnSpc>
                <a:spcPts val="3500"/>
              </a:lnSpc>
            </a:pPr>
            <a:endParaRPr lang="en-US" altLang="zh-TW" sz="3400" dirty="0" smtClean="0">
              <a:ln w="0"/>
              <a:solidFill>
                <a:srgbClr val="FFFF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l">
              <a:lnSpc>
                <a:spcPts val="3500"/>
              </a:lnSpc>
            </a:pPr>
            <a:endParaRPr lang="en-US" altLang="zh-TW" sz="3400" dirty="0">
              <a:ln w="0"/>
              <a:solidFill>
                <a:srgbClr val="FFFF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TW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9.</a:t>
            </a:r>
            <a:r>
              <a:rPr lang="zh-TW" altLang="en-US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代替    </a:t>
            </a:r>
            <a:r>
              <a:rPr lang="en-US" altLang="zh-TW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10.</a:t>
            </a:r>
            <a:r>
              <a:rPr lang="zh-TW" altLang="en-US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罪    </a:t>
            </a:r>
            <a:r>
              <a:rPr lang="en-US" altLang="zh-TW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11.</a:t>
            </a:r>
            <a:r>
              <a:rPr lang="zh-TW" altLang="en-US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獻</a:t>
            </a:r>
            <a:r>
              <a:rPr lang="zh-TW" altLang="en-US" sz="3400" dirty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上</a:t>
            </a:r>
            <a:endParaRPr lang="en-US" altLang="zh-TW" sz="3400" dirty="0">
              <a:ln w="0"/>
              <a:solidFill>
                <a:srgbClr val="FFFF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l">
              <a:lnSpc>
                <a:spcPts val="3500"/>
              </a:lnSpc>
            </a:pPr>
            <a:endParaRPr lang="en-US" altLang="zh-TW" sz="3400" dirty="0" smtClean="0">
              <a:ln w="0"/>
              <a:solidFill>
                <a:srgbClr val="FFFF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TW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12.</a:t>
            </a:r>
            <a:r>
              <a:rPr lang="zh-TW" altLang="en-US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聖誕節      </a:t>
            </a:r>
            <a:r>
              <a:rPr lang="en-US" altLang="zh-TW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13.</a:t>
            </a:r>
            <a:r>
              <a:rPr lang="zh-TW" altLang="en-US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禮物</a:t>
            </a:r>
            <a:endParaRPr lang="en-US" altLang="zh-TW" sz="3400" dirty="0">
              <a:ln w="0"/>
              <a:solidFill>
                <a:srgbClr val="FFFF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altLang="zh-TW" sz="2400" b="1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951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7193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8860" y="20272"/>
            <a:ext cx="6715140" cy="4279669"/>
          </a:xfrm>
        </p:spPr>
        <p:txBody>
          <a:bodyPr>
            <a:normAutofit/>
          </a:bodyPr>
          <a:lstStyle/>
          <a:p>
            <a:pPr algn="l">
              <a:lnSpc>
                <a:spcPts val="3500"/>
              </a:lnSpc>
            </a:pPr>
            <a:endParaRPr lang="en-US" altLang="zh-TW" sz="3400" dirty="0">
              <a:ln w="0"/>
              <a:solidFill>
                <a:srgbClr val="FFFF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TW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14.</a:t>
            </a:r>
            <a:r>
              <a:rPr lang="zh-TW" altLang="en-US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叮叮噹   </a:t>
            </a:r>
            <a:r>
              <a:rPr lang="en-US" altLang="zh-TW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15.</a:t>
            </a:r>
            <a:r>
              <a:rPr lang="zh-TW" altLang="en-US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鈴聲   </a:t>
            </a:r>
            <a:r>
              <a:rPr lang="en-US" altLang="zh-TW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16.</a:t>
            </a:r>
            <a:r>
              <a:rPr lang="zh-TW" altLang="en-US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響亮</a:t>
            </a:r>
            <a:endParaRPr lang="en-US" altLang="zh-TW" sz="3400" dirty="0" smtClean="0">
              <a:ln w="0"/>
              <a:solidFill>
                <a:srgbClr val="FFFF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algn="l">
              <a:lnSpc>
                <a:spcPts val="3500"/>
              </a:lnSpc>
            </a:pPr>
            <a:r>
              <a:rPr lang="en-US" altLang="zh-TW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17.</a:t>
            </a:r>
            <a:r>
              <a:rPr lang="zh-TW" altLang="en-US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避</a:t>
            </a:r>
            <a:r>
              <a:rPr lang="en-US" altLang="zh-TW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	   18.</a:t>
            </a:r>
            <a:r>
              <a:rPr lang="zh-TW" altLang="en-US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風霜</a:t>
            </a:r>
            <a:r>
              <a:rPr lang="en-US" altLang="zh-TW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	 19.</a:t>
            </a:r>
            <a:r>
              <a:rPr lang="zh-TW" altLang="en-US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面容</a:t>
            </a:r>
            <a:endParaRPr lang="en-US" altLang="zh-TW" sz="3400" dirty="0" smtClean="0">
              <a:ln w="0"/>
              <a:solidFill>
                <a:srgbClr val="FFFF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US" altLang="zh-TW" sz="2400" b="1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TW" sz="2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		    </a:t>
            </a:r>
            <a:r>
              <a:rPr lang="en-US" altLang="zh-TW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20.</a:t>
            </a:r>
            <a:r>
              <a:rPr lang="zh-TW" altLang="en-US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慈祥</a:t>
            </a:r>
            <a:endParaRPr lang="en-US" altLang="zh-TW" sz="3400" dirty="0" smtClean="0">
              <a:ln w="0"/>
              <a:solidFill>
                <a:srgbClr val="FFFF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TW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		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altLang="zh-TW" sz="3400" dirty="0">
              <a:ln w="0"/>
              <a:solidFill>
                <a:srgbClr val="FFFF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951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7193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8860" y="20272"/>
            <a:ext cx="6715140" cy="4279669"/>
          </a:xfrm>
        </p:spPr>
        <p:txBody>
          <a:bodyPr>
            <a:normAutofit/>
          </a:bodyPr>
          <a:lstStyle/>
          <a:p>
            <a:pPr algn="l">
              <a:lnSpc>
                <a:spcPts val="3500"/>
              </a:lnSpc>
            </a:pPr>
            <a:endParaRPr lang="en-US" altLang="zh-TW" sz="3400" dirty="0">
              <a:ln w="0"/>
              <a:solidFill>
                <a:srgbClr val="FFFF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TW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14.</a:t>
            </a:r>
            <a:r>
              <a:rPr lang="zh-TW" altLang="en-US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叮叮噹   </a:t>
            </a:r>
            <a:r>
              <a:rPr lang="en-US" altLang="zh-TW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15.</a:t>
            </a:r>
            <a:r>
              <a:rPr lang="zh-TW" altLang="en-US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鈴聲   </a:t>
            </a:r>
            <a:r>
              <a:rPr lang="en-US" altLang="zh-TW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16.</a:t>
            </a:r>
            <a:r>
              <a:rPr lang="zh-TW" altLang="en-US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響亮</a:t>
            </a:r>
            <a:endParaRPr lang="en-US" altLang="zh-TW" sz="3400" dirty="0" smtClean="0">
              <a:ln w="0"/>
              <a:solidFill>
                <a:srgbClr val="FFFF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dīngdīngdāng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</a:t>
            </a:r>
            <a:r>
              <a:rPr lang="en-US" altLang="zh-TW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líng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shēng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TW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xiǎng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liàng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ts val="3500"/>
              </a:lnSpc>
            </a:pPr>
            <a:r>
              <a:rPr lang="en-US" altLang="zh-TW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17.</a:t>
            </a:r>
            <a:r>
              <a:rPr lang="zh-TW" altLang="en-US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避</a:t>
            </a:r>
            <a:r>
              <a:rPr lang="en-US" altLang="zh-TW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	   18.</a:t>
            </a:r>
            <a:r>
              <a:rPr lang="zh-TW" altLang="en-US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風霜</a:t>
            </a:r>
            <a:r>
              <a:rPr lang="en-US" altLang="zh-TW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	 19.</a:t>
            </a:r>
            <a:r>
              <a:rPr lang="zh-TW" altLang="en-US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面容</a:t>
            </a:r>
            <a:endParaRPr lang="en-US" altLang="zh-TW" sz="3400" dirty="0" smtClean="0">
              <a:ln w="0"/>
              <a:solidFill>
                <a:srgbClr val="FFFF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TW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   </a:t>
            </a:r>
            <a:r>
              <a:rPr lang="en-US" altLang="zh-TW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fēng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shuāng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    </a:t>
            </a:r>
            <a:r>
              <a:rPr lang="en-US" altLang="zh-TW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miàn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róng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endParaRPr lang="en-US" altLang="zh-TW" sz="2400" b="1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TW" sz="2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		    </a:t>
            </a:r>
            <a:r>
              <a:rPr lang="en-US" altLang="zh-TW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20.</a:t>
            </a:r>
            <a:r>
              <a:rPr lang="zh-TW" altLang="en-US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慈祥</a:t>
            </a:r>
            <a:endParaRPr lang="en-US" altLang="zh-TW" sz="3400" dirty="0" smtClean="0">
              <a:ln w="0"/>
              <a:solidFill>
                <a:srgbClr val="FFFF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TW" sz="34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		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en-US" altLang="zh-TW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cí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xiáng</a:t>
            </a:r>
            <a:endParaRPr lang="en-US" altLang="zh-TW" sz="3400" dirty="0">
              <a:ln w="0"/>
              <a:solidFill>
                <a:srgbClr val="FFFF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951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-22652"/>
            <a:ext cx="9144000" cy="5157192"/>
          </a:xfrm>
        </p:spPr>
      </p:pic>
      <p:sp>
        <p:nvSpPr>
          <p:cNvPr id="8" name="文字方塊 7"/>
          <p:cNvSpPr txBox="1"/>
          <p:nvPr/>
        </p:nvSpPr>
        <p:spPr>
          <a:xfrm>
            <a:off x="-252536" y="339502"/>
            <a:ext cx="9143999" cy="3908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zh-CN" altLang="en-US" sz="5200" dirty="0" smtClean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耶穌他愛你 所以他願意</a:t>
            </a:r>
            <a:endParaRPr lang="en-US" altLang="zh-CN" sz="5200" dirty="0" smtClean="0">
              <a:ln w="0"/>
              <a:solidFill>
                <a:srgbClr val="FFFF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ctr"/>
            <a:r>
              <a:rPr lang="en-US" altLang="zh-TW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Yē</a:t>
            </a:r>
            <a:r>
              <a:rPr lang="en-US" altLang="zh-TW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2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sū</a:t>
            </a:r>
            <a:r>
              <a:rPr lang="en-US" altLang="zh-TW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tā</a:t>
            </a:r>
            <a:r>
              <a:rPr lang="en-US" altLang="zh-TW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2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ài</a:t>
            </a:r>
            <a:r>
              <a:rPr lang="en-US" altLang="zh-TW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2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nǐ</a:t>
            </a:r>
            <a:r>
              <a:rPr lang="en-US" altLang="zh-TW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suǒ</a:t>
            </a:r>
            <a:r>
              <a:rPr lang="en-US" altLang="zh-TW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2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yǐ</a:t>
            </a:r>
            <a:r>
              <a:rPr lang="en-US" altLang="zh-TW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2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tā</a:t>
            </a:r>
            <a:r>
              <a:rPr lang="en-US" altLang="zh-TW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2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yuàn</a:t>
            </a:r>
            <a:r>
              <a:rPr lang="en-US" altLang="zh-TW" sz="3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yì</a:t>
            </a:r>
            <a:endParaRPr lang="en-US" altLang="zh-TW" sz="32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TW" altLang="en-US" sz="5200" dirty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從天上為你降生</a:t>
            </a:r>
            <a:endParaRPr lang="en-US" altLang="zh-TW" sz="5200" dirty="0">
              <a:ln w="0"/>
              <a:solidFill>
                <a:srgbClr val="FFFF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ctr"/>
            <a:r>
              <a:rPr lang="en-US" altLang="zh-TW" sz="3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Cóng</a:t>
            </a:r>
            <a:r>
              <a:rPr lang="en-US" altLang="zh-TW" sz="3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tiān</a:t>
            </a:r>
            <a:r>
              <a:rPr lang="en-US" altLang="zh-TW" sz="3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shàng</a:t>
            </a:r>
            <a:r>
              <a:rPr lang="en-US" altLang="zh-TW" sz="3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wèi</a:t>
            </a:r>
            <a:r>
              <a:rPr lang="en-US" altLang="zh-TW" sz="3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nǐ</a:t>
            </a:r>
            <a:r>
              <a:rPr lang="en-US" altLang="zh-TW" sz="3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jiàng</a:t>
            </a:r>
            <a:r>
              <a:rPr lang="en-US" altLang="zh-TW" sz="3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shēng</a:t>
            </a:r>
            <a:r>
              <a:rPr lang="en-US" altLang="zh-TW" sz="3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zh-TW" altLang="en-US" sz="52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zh-TW" altLang="en-US" sz="5200" dirty="0">
                <a:ln w="0"/>
                <a:solidFill>
                  <a:srgbClr val="FFFF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小小馬槽裡</a:t>
            </a:r>
            <a:endParaRPr lang="en-US" altLang="zh-TW" sz="5200" dirty="0">
              <a:ln w="0"/>
              <a:solidFill>
                <a:srgbClr val="FFFF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ctr"/>
            <a:r>
              <a:rPr lang="en-US" altLang="zh-TW" sz="3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Xiǎo</a:t>
            </a:r>
            <a:r>
              <a:rPr lang="en-US" altLang="zh-TW" sz="3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xiǎo</a:t>
            </a:r>
            <a:r>
              <a:rPr lang="en-US" altLang="zh-TW" sz="3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mǎ</a:t>
            </a:r>
            <a:r>
              <a:rPr lang="en-US" altLang="zh-TW" sz="3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altLang="zh-TW" sz="3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lǐ</a:t>
            </a:r>
            <a:endParaRPr lang="zh-TW" altLang="en-US" sz="30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803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8" name="文字方塊 7"/>
          <p:cNvSpPr txBox="1"/>
          <p:nvPr/>
        </p:nvSpPr>
        <p:spPr>
          <a:xfrm>
            <a:off x="-252536" y="339502"/>
            <a:ext cx="9143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200" dirty="0" smtClean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耶穌他愛你 所以他願意</a:t>
            </a:r>
            <a:endParaRPr lang="en-US" altLang="zh-CN" sz="5200" dirty="0" smtClean="0">
              <a:ln w="0"/>
              <a:solidFill>
                <a:srgbClr val="FFFF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ctr"/>
            <a:r>
              <a:rPr lang="en-US" altLang="zh-TW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Yē</a:t>
            </a:r>
            <a:r>
              <a:rPr lang="en-US" altLang="zh-TW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2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sū</a:t>
            </a:r>
            <a:r>
              <a:rPr lang="en-US" altLang="zh-TW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tā</a:t>
            </a:r>
            <a:r>
              <a:rPr lang="en-US" altLang="zh-TW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2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ài</a:t>
            </a:r>
            <a:r>
              <a:rPr lang="en-US" altLang="zh-TW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2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nǐ</a:t>
            </a:r>
            <a:r>
              <a:rPr lang="en-US" altLang="zh-TW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suǒ</a:t>
            </a:r>
            <a:r>
              <a:rPr lang="en-US" altLang="zh-TW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2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yǐ</a:t>
            </a:r>
            <a:r>
              <a:rPr lang="en-US" altLang="zh-TW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2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tā</a:t>
            </a:r>
            <a:r>
              <a:rPr lang="en-US" altLang="zh-TW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2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yuàn</a:t>
            </a:r>
            <a:r>
              <a:rPr lang="en-US" altLang="zh-TW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yì</a:t>
            </a:r>
            <a:endParaRPr lang="en-US" altLang="zh-TW" sz="3200" b="1" dirty="0" smtClean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TW" altLang="en-US" sz="5200" dirty="0" smtClean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為</a:t>
            </a:r>
            <a:r>
              <a:rPr lang="zh-TW" altLang="en-US" sz="5200" dirty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我們帶來</a:t>
            </a:r>
            <a:r>
              <a:rPr lang="zh-TW" altLang="en-US" sz="5200" dirty="0" smtClean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盼望</a:t>
            </a:r>
            <a:endParaRPr lang="en-US" altLang="zh-TW" sz="5200" dirty="0" smtClean="0">
              <a:ln w="0"/>
              <a:solidFill>
                <a:srgbClr val="FFFF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ctr"/>
            <a:r>
              <a:rPr lang="en-US" altLang="zh-TW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2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Wèi</a:t>
            </a:r>
            <a:r>
              <a:rPr lang="en-US" altLang="zh-TW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altLang="zh-TW" sz="32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 </a:t>
            </a:r>
            <a:r>
              <a:rPr lang="en-US" altLang="zh-TW" sz="32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altLang="zh-TW" sz="32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altLang="zh-TW" sz="32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pàn</a:t>
            </a:r>
            <a:r>
              <a:rPr lang="en-US" altLang="zh-TW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wàng</a:t>
            </a:r>
            <a:r>
              <a:rPr lang="en-US" altLang="zh-TW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zh-TW" altLang="en-US" sz="5200" dirty="0" smtClean="0">
                <a:ln w="0"/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平安的消息</a:t>
            </a:r>
            <a:endParaRPr lang="en-US" altLang="zh-TW" sz="5200" dirty="0">
              <a:ln w="0"/>
              <a:solidFill>
                <a:srgbClr val="FFFF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itchFamily="18" charset="0"/>
            </a:endParaRPr>
          </a:p>
          <a:p>
            <a:pPr algn="ctr"/>
            <a:r>
              <a:rPr lang="en-US" altLang="zh-TW" sz="32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píng</a:t>
            </a:r>
            <a:r>
              <a:rPr lang="en-US" altLang="zh-TW" sz="32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ān</a:t>
            </a:r>
            <a:r>
              <a:rPr lang="en-US" altLang="zh-TW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dì</a:t>
            </a:r>
            <a:r>
              <a:rPr lang="en-US" altLang="zh-TW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xiāo</a:t>
            </a:r>
            <a:r>
              <a:rPr lang="en-US" altLang="zh-TW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xī</a:t>
            </a:r>
            <a:endParaRPr lang="zh-TW" altLang="en-US" sz="32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017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6388</TotalTime>
  <Words>311</Words>
  <Application>Microsoft Office PowerPoint</Application>
  <PresentationFormat>如螢幕大小 (16:9)</PresentationFormat>
  <Paragraphs>93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LyGiaTrung</dc:creator>
  <cp:lastModifiedBy>DaTang</cp:lastModifiedBy>
  <cp:revision>439</cp:revision>
  <dcterms:created xsi:type="dcterms:W3CDTF">2017-01-07T08:25:08Z</dcterms:created>
  <dcterms:modified xsi:type="dcterms:W3CDTF">2019-12-09T11:13:23Z</dcterms:modified>
</cp:coreProperties>
</file>