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1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7884C-FD14-4B05-AD12-8E710B64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B4836B-57D0-40C3-B107-2A6DB2F0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2556B1-D4A1-413A-AA48-BF006751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AD06FD-D538-4B6E-8AE7-C385DEB4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5FD2BD-4987-407F-A7EF-1DB00B17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0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5FB90-2AA4-4D82-810A-A5E95240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8AF4F3-E937-48E1-8EEA-40246979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1C4CAE-4DAC-40CE-869B-A7F3A5B3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EFC9A7-98E2-41B9-9ECA-3F723B91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23ABB-2BE0-4A0B-96C5-CDBDE1C0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0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B51DDB-A1C2-4667-A385-9350A7BE3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7664B-AE03-4680-A2C9-4360F0B5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29894F-7DF5-4CEF-B163-59F247ED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6C770E-F2C7-4659-BACC-2FF59B38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209ED-8EB7-4F82-A84A-3DF44E95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24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15FAE-9679-4508-8602-07C4F00A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5B6A8-F162-4821-9023-729FFA7C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4336AA-6B28-4AD4-A4EA-8058524B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BA10FA-D6A1-48D5-B069-FECFAE13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68B16-0005-468B-8813-A5B3AD70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7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E2D3C-295D-4AC7-89FF-B2B8D0E0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E18B4D-8AB7-4F37-9DCD-1641CECF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8F14EB-3174-40E1-8078-D11CF60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F7806A-1C72-4CA3-9C95-F3BFF5CF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26D991-A1A7-4042-B4B0-041FD544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9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39133-9F4E-42FA-A45A-CA8559F0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D41EF3-5905-48E1-9C21-D838F2527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21B58F-30D8-44EA-A6BD-75D7DD9A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23D35-4FED-49C6-9CDF-DA234B1D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B740F1-21D4-49CE-9559-B35268A9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5222F4-D065-46D7-99B6-8126961C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18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71D76-95B6-4F41-957B-6642C9E5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A0324-5C4A-45A2-A9A7-F97234C1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B45575-B270-4B0E-A617-740A069C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C19998-3AB6-4298-84A4-88FE4A961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5157E58-1E8C-4453-9952-11058D739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05DDF6-AFFF-4E8D-BBF5-06D22AE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5F968E-FBAD-4318-9387-072E31B4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FBDFA4-A3E7-456C-A6F1-5736B0A1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71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8D8A1-A136-411C-AED1-06F02C70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545E37-A3DD-44C5-8F3E-721A017E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F16DFE-4F7B-4637-A6EB-13036474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93BA0D-8A63-419B-B64A-BA600F4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1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84C007-D5B0-4DAE-B491-4BB3CD04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CA450C-5F93-49C1-9981-A1EF8BC2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2BF712-AD78-4602-81FF-A730A63A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83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7E3D6-F6D3-4565-94E0-553C5B8C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E65FF-8FB5-4DD2-93E8-290B0BD1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F2941-F840-4A91-ABC5-22853076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6A087C-C09B-438C-A8B3-CA0D3280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55DC6D-66EA-48CD-9F15-EAAF8545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7A728D-DEDD-43F8-8F54-E1EFF54C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0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B76FB-02E0-4649-9F17-CDF7B746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10AD0E2-1344-46DF-A78C-642C8D31C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79C8BE-1AD6-4D48-88BD-4E5E0389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D2F4AA-F422-407F-A0C2-76B6080D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12342D-08E3-432F-B469-8A50169A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797496-5BEB-45D2-B5E7-FBB07A8C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3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B45D96-1C59-4EDD-BEE1-7A73D5C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98458F-43EB-4559-BB14-BF6ECE80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B2A523-1CD5-45BB-AB8A-2610F9F99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F439-330B-457D-8B22-3340ED0E7A90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94BC88-92A8-49D3-9589-DADA4B15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0A7FE-7136-4ECE-8941-F86B1F968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7EC7-9003-46F8-970F-BAFF9A5AD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6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488C6-CB15-4575-BC7F-EFEF8E68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22" y="280071"/>
            <a:ext cx="9144000" cy="830262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24FD8A-805A-40FB-8567-E7795B11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27" y="1400533"/>
            <a:ext cx="11238271" cy="5640028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Calm: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endParaRPr lang="vi-VN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Bright: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endParaRPr lang="vi-VN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Round = around: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Y</a:t>
            </a: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on = yonder: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endParaRPr lang="vi-VN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Infant: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endParaRPr lang="vi-VN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Virgin: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9702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488C6-CB15-4575-BC7F-EFEF8E68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22" y="280071"/>
            <a:ext cx="9144000" cy="830262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24FD8A-805A-40FB-8567-E7795B11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27" y="1400533"/>
            <a:ext cx="11238271" cy="5640028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Calm: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êm đềm/bình tĩnh</a:t>
            </a: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Bright: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tươi sáng</a:t>
            </a: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Round = around: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xung quanh</a:t>
            </a: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Y</a:t>
            </a: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on = yonder: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ở đằng xa</a:t>
            </a: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Infant: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em bé</a:t>
            </a:r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5889625" algn="l"/>
              </a:tabLst>
            </a:pPr>
            <a:r>
              <a:rPr lang="vi-VN" sz="4000" dirty="0">
                <a:solidFill>
                  <a:srgbClr val="FFFF00"/>
                </a:solidFill>
                <a:latin typeface="ROCKWELL" panose="02060603020205020403" pitchFamily="18" charset="0"/>
              </a:rPr>
              <a:t>Virgin: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r>
              <a:rPr lang="en-US" sz="4000" dirty="0" err="1" smtClean="0">
                <a:solidFill>
                  <a:srgbClr val="FFFF00"/>
                </a:solidFill>
                <a:latin typeface="ROCKWELL" panose="02060603020205020403" pitchFamily="18" charset="0"/>
              </a:rPr>
              <a:t>phụ</a:t>
            </a:r>
            <a:r>
              <a:rPr lang="en-US" sz="4000" dirty="0" smtClean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ROCKWELL" panose="02060603020205020403" pitchFamily="18" charset="0"/>
              </a:rPr>
              <a:t>nữ</a:t>
            </a:r>
            <a:r>
              <a:rPr lang="en-US" sz="4000" dirty="0" smtClean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ROCKWELL" panose="02060603020205020403" pitchFamily="18" charset="0"/>
              </a:rPr>
              <a:t>chưa</a:t>
            </a:r>
            <a:r>
              <a:rPr lang="en-US" sz="4000" dirty="0" smtClean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ROCKWELL" panose="02060603020205020403" pitchFamily="18" charset="0"/>
              </a:rPr>
              <a:t>có</a:t>
            </a:r>
            <a:r>
              <a:rPr lang="en-US" sz="4000" dirty="0" smtClean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ROCKWELL" panose="02060603020205020403" pitchFamily="18" charset="0"/>
              </a:rPr>
              <a:t>chồng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0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9D557-696B-435A-94A2-5D0F4BBB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5B94A-3A90-476E-88F2-8DDB4D35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613"/>
            <a:ext cx="10515600" cy="5056086"/>
          </a:xfrm>
          <a:noFill/>
        </p:spPr>
        <p:txBody>
          <a:bodyPr>
            <a:normAutofit/>
          </a:bodyPr>
          <a:lstStyle/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Heavenly:	</a:t>
            </a: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Peace:	</a:t>
            </a: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Pure: 	</a:t>
            </a: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Radiant:</a:t>
            </a: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Beam:	</a:t>
            </a:r>
          </a:p>
        </p:txBody>
      </p:sp>
    </p:spTree>
    <p:extLst>
      <p:ext uri="{BB962C8B-B14F-4D97-AF65-F5344CB8AC3E}">
        <p14:creationId xmlns:p14="http://schemas.microsoft.com/office/powerpoint/2010/main" xmlns="" val="23242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9D557-696B-435A-94A2-5D0F4BBB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5B94A-3A90-476E-88F2-8DDB4D35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613"/>
            <a:ext cx="10515600" cy="5056086"/>
          </a:xfrm>
          <a:noFill/>
        </p:spPr>
        <p:txBody>
          <a:bodyPr>
            <a:normAutofit/>
          </a:bodyPr>
          <a:lstStyle/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Heavenly: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đến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từ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thiên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đàng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Peace: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sự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bình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yên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Pure: 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trong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trắng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Radiant: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rực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rỡ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6056313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Beam: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tia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sáng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6056313" algn="l"/>
              </a:tabLst>
            </a:pP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0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1F8CDD-3986-41B3-A341-304F99DB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DCB8A-CCB9-415C-9118-B133E5D9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Thy = Your:	</a:t>
            </a: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Dawn:	</a:t>
            </a: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Redeem:	</a:t>
            </a: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Grace:	</a:t>
            </a: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Birth:</a:t>
            </a:r>
            <a:r>
              <a:rPr lang="en-US" sz="4000">
                <a:solidFill>
                  <a:srgbClr val="FFFF00"/>
                </a:solidFill>
                <a:latin typeface="ROCKWELL" panose="02060603020205020403" pitchFamily="18" charset="0"/>
              </a:rPr>
              <a:t>	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7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1F8CDD-3986-41B3-A341-304F99DB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DCB8A-CCB9-415C-9118-B133E5D9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Thy = Your: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của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Ngài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Dawn: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bình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minh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Redeem: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cứu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rỗi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Grace: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ân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điển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  <a:p>
            <a:pPr>
              <a:tabLst>
                <a:tab pos="7315200" algn="l"/>
              </a:tabLst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Birth:	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sự</a:t>
            </a: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 ra </a:t>
            </a:r>
            <a:r>
              <a:rPr lang="en-US" sz="4000" dirty="0" err="1">
                <a:solidFill>
                  <a:srgbClr val="FFFF00"/>
                </a:solidFill>
                <a:latin typeface="ROCKWELL" panose="02060603020205020403" pitchFamily="18" charset="0"/>
              </a:rPr>
              <a:t>đời</a:t>
            </a:r>
            <a:endParaRPr lang="en-US" sz="40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3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613BE1-BC99-4936-872A-70EBEBC3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EA15C-E222-492B-BC6E-C07F37D5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Silent Night, Holy Night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All is calm, all is bright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Round yon virgin, mother and child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Holy infant so tender and mild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Sleep in heavenly peace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Sleep in heavenly peace</a:t>
            </a:r>
          </a:p>
        </p:txBody>
      </p:sp>
    </p:spTree>
    <p:extLst>
      <p:ext uri="{BB962C8B-B14F-4D97-AF65-F5344CB8AC3E}">
        <p14:creationId xmlns:p14="http://schemas.microsoft.com/office/powerpoint/2010/main" xmlns="" val="18685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3B944-71E3-4E1B-AD3A-23F33053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ROCKWELL" panose="02060603020205020403" pitchFamily="18" charset="0"/>
              </a:rPr>
              <a:t>SILENT 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D4489-0FA0-4671-AB83-4B3DEF70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Silent Night, Holy Night!</a:t>
            </a:r>
            <a:b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</a:b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Son of God, love's pure light</a:t>
            </a:r>
            <a:b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</a:b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Radiant beams from Thy holy face</a:t>
            </a:r>
            <a:b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</a:b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With the dawn of redeeming grace</a:t>
            </a:r>
            <a:b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</a:b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Jesus Lord, at Thy birth</a:t>
            </a:r>
            <a:b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</a:br>
            <a:r>
              <a:rPr lang="en-US" sz="4000" dirty="0">
                <a:solidFill>
                  <a:srgbClr val="FFFF00"/>
                </a:solidFill>
                <a:latin typeface="ROCKWELL" panose="02060603020205020403" pitchFamily="18" charset="0"/>
              </a:rPr>
              <a:t>Jesus Lord, at Thy birth</a:t>
            </a:r>
          </a:p>
        </p:txBody>
      </p:sp>
    </p:spTree>
    <p:extLst>
      <p:ext uri="{BB962C8B-B14F-4D97-AF65-F5344CB8AC3E}">
        <p14:creationId xmlns:p14="http://schemas.microsoft.com/office/powerpoint/2010/main" xmlns="" val="7957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</Words>
  <Application>Microsoft Office PowerPoint</Application>
  <PresentationFormat>自訂</PresentationFormat>
  <Paragraphs>47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SILENT NIGHT</vt:lpstr>
      <vt:lpstr>SILENT NIGHT</vt:lpstr>
      <vt:lpstr>SILENT NIGHT</vt:lpstr>
      <vt:lpstr>SILENT NIGHT</vt:lpstr>
      <vt:lpstr>SILENT NIGHT</vt:lpstr>
      <vt:lpstr>SILENT NIGHT</vt:lpstr>
      <vt:lpstr>SILENT NIGHT</vt:lpstr>
      <vt:lpstr>SILENT NIGHT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NIGHT</dc:title>
  <dc:creator>Ivan K</dc:creator>
  <cp:lastModifiedBy>DaTang</cp:lastModifiedBy>
  <cp:revision>7</cp:revision>
  <dcterms:created xsi:type="dcterms:W3CDTF">2019-11-26T09:02:42Z</dcterms:created>
  <dcterms:modified xsi:type="dcterms:W3CDTF">2019-11-26T11:13:24Z</dcterms:modified>
</cp:coreProperties>
</file>