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5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0396-1A40-4DE1-8D39-D79926E9CA5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3F40-02B9-423D-8072-2F51F4483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57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8405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9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9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111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35350286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35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66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98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4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7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29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78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55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4BAA-4D94-4154-B14C-AD4532F95665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5591-BB0E-4509-83FF-5666F6F1B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52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243321"/>
            <a:ext cx="11153897" cy="5732429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2500298" y="1857370"/>
            <a:ext cx="4286280" cy="321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Worry:</a:t>
            </a:r>
            <a:r>
              <a:rPr lang="en-US" sz="24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lo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lắng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Trying:</a:t>
            </a:r>
            <a:r>
              <a:rPr lang="en-US" sz="24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	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cố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gắng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Figure it out: 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tìm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hiểu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Care :</a:t>
            </a:r>
            <a:r>
              <a:rPr lang="en-US" sz="24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quan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tâm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Always:</a:t>
            </a:r>
            <a:r>
              <a:rPr lang="en-US" sz="24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luôn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luôn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Give:</a:t>
            </a:r>
            <a:r>
              <a:rPr lang="en-US" sz="24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4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cho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,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đem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cho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Through:</a:t>
            </a:r>
            <a:r>
              <a:rPr lang="en-US" sz="2400" b="1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</a:t>
            </a:r>
            <a:r>
              <a:rPr lang="en-US" sz="22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	</a:t>
            </a:r>
            <a:r>
              <a:rPr lang="en-US" sz="2800" dirty="0" err="1" smtClean="0">
                <a:latin typeface="Corbel" pitchFamily="34" charset="0"/>
                <a:ea typeface="Futura" pitchFamily="18" charset="0"/>
                <a:cs typeface="Futura" pitchFamily="18" charset="0"/>
              </a:rPr>
              <a:t>xuyên</a:t>
            </a:r>
            <a:r>
              <a:rPr lang="en-US" sz="2800" dirty="0" smtClean="0">
                <a:latin typeface="Corbel" pitchFamily="34" charset="0"/>
                <a:ea typeface="Futura" pitchFamily="18" charset="0"/>
                <a:cs typeface="Futura" pitchFamily="18" charset="0"/>
              </a:rPr>
              <a:t> qua</a:t>
            </a:r>
            <a:endParaRPr lang="en-US" sz="2200" dirty="0" smtClean="0"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207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14480" y="285734"/>
            <a:ext cx="5357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411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243321"/>
            <a:ext cx="11153897" cy="5732429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571604" y="1928808"/>
            <a:ext cx="6072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What are you worried about now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Trying to figure it out now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God knows right where you are now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You know it’s all in His hand now</a:t>
            </a:r>
            <a:endParaRPr lang="en-US" sz="3000" b="1" dirty="0">
              <a:solidFill>
                <a:srgbClr val="00B050"/>
              </a:solidFill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207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14480" y="285734"/>
            <a:ext cx="5357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  <p:sp>
        <p:nvSpPr>
          <p:cNvPr id="208" name="文字方塊 207"/>
          <p:cNvSpPr txBox="1"/>
          <p:nvPr/>
        </p:nvSpPr>
        <p:spPr>
          <a:xfrm>
            <a:off x="7286644" y="468185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1</a:t>
            </a:r>
            <a:endParaRPr lang="zh-TW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64007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243321"/>
            <a:ext cx="11153897" cy="5732429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08" name="TextBox 207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857356" y="1928808"/>
            <a:ext cx="5429794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Because He cares for you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Always cares for you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You know he’ll see you through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He’s always there for you </a:t>
            </a:r>
            <a:endParaRPr lang="en-US" sz="3000" b="1" dirty="0">
              <a:solidFill>
                <a:srgbClr val="00B050"/>
              </a:solidFill>
              <a:latin typeface="Corbel" pitchFamily="34" charset="0"/>
              <a:ea typeface="Futura" pitchFamily="18" charset="0"/>
              <a:cs typeface="Futura" pitchFamily="18" charset="0"/>
            </a:endParaRPr>
          </a:p>
        </p:txBody>
      </p:sp>
      <p:sp>
        <p:nvSpPr>
          <p:cNvPr id="209" name="文字方塊 208"/>
          <p:cNvSpPr txBox="1"/>
          <p:nvPr/>
        </p:nvSpPr>
        <p:spPr>
          <a:xfrm>
            <a:off x="7286644" y="468185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2</a:t>
            </a:r>
            <a:endParaRPr lang="zh-TW" altLang="en-US" sz="2400" b="1" dirty="0"/>
          </a:p>
        </p:txBody>
      </p:sp>
      <p:sp>
        <p:nvSpPr>
          <p:cNvPr id="210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14480" y="285734"/>
            <a:ext cx="5357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11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243321"/>
            <a:ext cx="11153897" cy="5732429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500166" y="2071684"/>
            <a:ext cx="6357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Give </a:t>
            </a: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all your </a:t>
            </a: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worries and your cares to God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For He cares about you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God cares about you</a:t>
            </a:r>
          </a:p>
        </p:txBody>
      </p:sp>
      <p:sp>
        <p:nvSpPr>
          <p:cNvPr id="208" name="文字方塊 207"/>
          <p:cNvSpPr txBox="1"/>
          <p:nvPr/>
        </p:nvSpPr>
        <p:spPr>
          <a:xfrm>
            <a:off x="7286644" y="468185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3</a:t>
            </a:r>
            <a:endParaRPr lang="zh-TW" altLang="en-US" sz="2400" b="1" dirty="0"/>
          </a:p>
        </p:txBody>
      </p:sp>
      <p:sp>
        <p:nvSpPr>
          <p:cNvPr id="209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14480" y="285734"/>
            <a:ext cx="5357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5437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CA36A95D-C0CE-0043-92F5-534A2520E7C7}"/>
              </a:ext>
            </a:extLst>
          </p:cNvPr>
          <p:cNvGrpSpPr>
            <a:grpSpLocks noChangeAspect="1"/>
          </p:cNvGrpSpPr>
          <p:nvPr/>
        </p:nvGrpSpPr>
        <p:grpSpPr>
          <a:xfrm>
            <a:off x="-985949" y="-243321"/>
            <a:ext cx="11153897" cy="5732429"/>
            <a:chOff x="-597370" y="-393904"/>
            <a:chExt cx="13398972" cy="7745642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49589C8A-10FE-7A43-BFEB-4AB6425A2A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-597370" y="-328896"/>
              <a:ext cx="3312000" cy="7355226"/>
              <a:chOff x="-528478" y="549275"/>
              <a:chExt cx="2916078" cy="6475971"/>
            </a:xfrm>
          </p:grpSpPr>
          <p:grpSp>
            <p:nvGrpSpPr>
              <p:cNvPr id="139" name="Group 7">
                <a:extLst>
                  <a:ext uri="{FF2B5EF4-FFF2-40B4-BE49-F238E27FC236}">
                    <a16:creationId xmlns="" xmlns:a16="http://schemas.microsoft.com/office/drawing/2014/main" id="{FEC6BDFF-72BF-1C4B-814F-E1FC04D2C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88577" y="549275"/>
                <a:ext cx="2676177" cy="2049196"/>
                <a:chOff x="4879357" y="-511351"/>
                <a:chExt cx="2676829" cy="2048905"/>
              </a:xfrm>
            </p:grpSpPr>
            <p:sp>
              <p:nvSpPr>
                <p:cNvPr id="192" name="Freeform 25">
                  <a:extLst>
                    <a:ext uri="{FF2B5EF4-FFF2-40B4-BE49-F238E27FC236}">
                      <a16:creationId xmlns="" xmlns:a16="http://schemas.microsoft.com/office/drawing/2014/main" id="{CA9C90FA-2A99-EA4F-B8CA-18E2AE3CD5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886" y="-511351"/>
                  <a:ext cx="1847281" cy="1962496"/>
                </a:xfrm>
                <a:custGeom>
                  <a:avLst/>
                  <a:gdLst>
                    <a:gd name="T0" fmla="*/ 1159991 w 4244"/>
                    <a:gd name="T1" fmla="*/ 594933 h 4506"/>
                    <a:gd name="T2" fmla="*/ 1048998 w 4244"/>
                    <a:gd name="T3" fmla="*/ 483873 h 4506"/>
                    <a:gd name="T4" fmla="*/ 1048998 w 4244"/>
                    <a:gd name="T5" fmla="*/ 483873 h 4506"/>
                    <a:gd name="T6" fmla="*/ 1290572 w 4244"/>
                    <a:gd name="T7" fmla="*/ 372378 h 4506"/>
                    <a:gd name="T8" fmla="*/ 1477302 w 4244"/>
                    <a:gd name="T9" fmla="*/ 185971 h 4506"/>
                    <a:gd name="T10" fmla="*/ 1290572 w 4244"/>
                    <a:gd name="T11" fmla="*/ 0 h 4506"/>
                    <a:gd name="T12" fmla="*/ 419164 w 4244"/>
                    <a:gd name="T13" fmla="*/ 0 h 4506"/>
                    <a:gd name="T14" fmla="*/ 233304 w 4244"/>
                    <a:gd name="T15" fmla="*/ 185971 h 4506"/>
                    <a:gd name="T16" fmla="*/ 640716 w 4244"/>
                    <a:gd name="T17" fmla="*/ 372378 h 4506"/>
                    <a:gd name="T18" fmla="*/ 751709 w 4244"/>
                    <a:gd name="T19" fmla="*/ 483873 h 4506"/>
                    <a:gd name="T20" fmla="*/ 751709 w 4244"/>
                    <a:gd name="T21" fmla="*/ 483873 h 4506"/>
                    <a:gd name="T22" fmla="*/ 335157 w 4244"/>
                    <a:gd name="T23" fmla="*/ 594933 h 4506"/>
                    <a:gd name="T24" fmla="*/ 183683 w 4244"/>
                    <a:gd name="T25" fmla="*/ 746062 h 4506"/>
                    <a:gd name="T26" fmla="*/ 335157 w 4244"/>
                    <a:gd name="T27" fmla="*/ 897626 h 4506"/>
                    <a:gd name="T28" fmla="*/ 432222 w 4244"/>
                    <a:gd name="T29" fmla="*/ 897626 h 4506"/>
                    <a:gd name="T30" fmla="*/ 543216 w 4244"/>
                    <a:gd name="T31" fmla="*/ 1008686 h 4506"/>
                    <a:gd name="T32" fmla="*/ 151038 w 4244"/>
                    <a:gd name="T33" fmla="*/ 1119746 h 4506"/>
                    <a:gd name="T34" fmla="*/ 0 w 4244"/>
                    <a:gd name="T35" fmla="*/ 1270875 h 4506"/>
                    <a:gd name="T36" fmla="*/ 151038 w 4244"/>
                    <a:gd name="T37" fmla="*/ 1422875 h 4506"/>
                    <a:gd name="T38" fmla="*/ 688160 w 4244"/>
                    <a:gd name="T39" fmla="*/ 1422875 h 4506"/>
                    <a:gd name="T40" fmla="*/ 805683 w 4244"/>
                    <a:gd name="T41" fmla="*/ 1540903 h 4506"/>
                    <a:gd name="T42" fmla="*/ 673796 w 4244"/>
                    <a:gd name="T43" fmla="*/ 1658496 h 4506"/>
                    <a:gd name="T44" fmla="*/ 522323 w 4244"/>
                    <a:gd name="T45" fmla="*/ 1810061 h 4506"/>
                    <a:gd name="T46" fmla="*/ 673796 w 4244"/>
                    <a:gd name="T47" fmla="*/ 1962060 h 4506"/>
                    <a:gd name="T48" fmla="*/ 1511689 w 4244"/>
                    <a:gd name="T49" fmla="*/ 1962060 h 4506"/>
                    <a:gd name="T50" fmla="*/ 1663162 w 4244"/>
                    <a:gd name="T51" fmla="*/ 1810061 h 4506"/>
                    <a:gd name="T52" fmla="*/ 1418541 w 4244"/>
                    <a:gd name="T53" fmla="*/ 1658496 h 4506"/>
                    <a:gd name="T54" fmla="*/ 1300583 w 4244"/>
                    <a:gd name="T55" fmla="*/ 1540903 h 4506"/>
                    <a:gd name="T56" fmla="*/ 1418541 w 4244"/>
                    <a:gd name="T57" fmla="*/ 1422875 h 4506"/>
                    <a:gd name="T58" fmla="*/ 1511689 w 4244"/>
                    <a:gd name="T59" fmla="*/ 1422875 h 4506"/>
                    <a:gd name="T60" fmla="*/ 1663162 w 4244"/>
                    <a:gd name="T61" fmla="*/ 1270875 h 4506"/>
                    <a:gd name="T62" fmla="*/ 1527358 w 4244"/>
                    <a:gd name="T63" fmla="*/ 1119746 h 4506"/>
                    <a:gd name="T64" fmla="*/ 1416365 w 4244"/>
                    <a:gd name="T65" fmla="*/ 1008686 h 4506"/>
                    <a:gd name="T66" fmla="*/ 1527358 w 4244"/>
                    <a:gd name="T67" fmla="*/ 897626 h 4506"/>
                    <a:gd name="T68" fmla="*/ 1695372 w 4244"/>
                    <a:gd name="T69" fmla="*/ 897626 h 4506"/>
                    <a:gd name="T70" fmla="*/ 1846846 w 4244"/>
                    <a:gd name="T71" fmla="*/ 746062 h 450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4244" h="4506">
                      <a:moveTo>
                        <a:pt x="3895" y="1366"/>
                      </a:moveTo>
                      <a:lnTo>
                        <a:pt x="2665" y="1366"/>
                      </a:lnTo>
                      <a:cubicBezTo>
                        <a:pt x="2524" y="1366"/>
                        <a:pt x="2410" y="1251"/>
                        <a:pt x="2410" y="1111"/>
                      </a:cubicBezTo>
                      <a:cubicBezTo>
                        <a:pt x="2410" y="970"/>
                        <a:pt x="2524" y="855"/>
                        <a:pt x="2665" y="855"/>
                      </a:cubicBezTo>
                      <a:lnTo>
                        <a:pt x="2965" y="855"/>
                      </a:lnTo>
                      <a:cubicBezTo>
                        <a:pt x="3202" y="855"/>
                        <a:pt x="3394" y="664"/>
                        <a:pt x="3394" y="427"/>
                      </a:cubicBezTo>
                      <a:cubicBezTo>
                        <a:pt x="3394" y="192"/>
                        <a:pt x="3202" y="0"/>
                        <a:pt x="2965" y="0"/>
                      </a:cubicBezTo>
                      <a:lnTo>
                        <a:pt x="963" y="0"/>
                      </a:lnTo>
                      <a:cubicBezTo>
                        <a:pt x="727" y="0"/>
                        <a:pt x="536" y="192"/>
                        <a:pt x="536" y="427"/>
                      </a:cubicBezTo>
                      <a:cubicBezTo>
                        <a:pt x="536" y="664"/>
                        <a:pt x="727" y="855"/>
                        <a:pt x="963" y="855"/>
                      </a:cubicBezTo>
                      <a:lnTo>
                        <a:pt x="1472" y="855"/>
                      </a:lnTo>
                      <a:cubicBezTo>
                        <a:pt x="1613" y="855"/>
                        <a:pt x="1727" y="970"/>
                        <a:pt x="1727" y="1111"/>
                      </a:cubicBezTo>
                      <a:cubicBezTo>
                        <a:pt x="1727" y="1251"/>
                        <a:pt x="1613" y="1366"/>
                        <a:pt x="1472" y="1366"/>
                      </a:cubicBezTo>
                      <a:lnTo>
                        <a:pt x="770" y="1366"/>
                      </a:lnTo>
                      <a:cubicBezTo>
                        <a:pt x="578" y="1366"/>
                        <a:pt x="422" y="1521"/>
                        <a:pt x="422" y="1713"/>
                      </a:cubicBezTo>
                      <a:cubicBezTo>
                        <a:pt x="422" y="1906"/>
                        <a:pt x="578" y="2061"/>
                        <a:pt x="770" y="2061"/>
                      </a:cubicBezTo>
                      <a:lnTo>
                        <a:pt x="993" y="2061"/>
                      </a:lnTo>
                      <a:cubicBezTo>
                        <a:pt x="1134" y="2061"/>
                        <a:pt x="1248" y="2175"/>
                        <a:pt x="1248" y="2316"/>
                      </a:cubicBezTo>
                      <a:cubicBezTo>
                        <a:pt x="1248" y="2456"/>
                        <a:pt x="1134" y="2571"/>
                        <a:pt x="993" y="2571"/>
                      </a:cubicBezTo>
                      <a:lnTo>
                        <a:pt x="347" y="2571"/>
                      </a:lnTo>
                      <a:cubicBezTo>
                        <a:pt x="155" y="2571"/>
                        <a:pt x="0" y="2726"/>
                        <a:pt x="0" y="2918"/>
                      </a:cubicBezTo>
                      <a:cubicBezTo>
                        <a:pt x="0" y="3110"/>
                        <a:pt x="155" y="3267"/>
                        <a:pt x="347" y="3267"/>
                      </a:cubicBezTo>
                      <a:lnTo>
                        <a:pt x="1581" y="3267"/>
                      </a:lnTo>
                      <a:cubicBezTo>
                        <a:pt x="1729" y="3267"/>
                        <a:pt x="1851" y="3388"/>
                        <a:pt x="1851" y="3538"/>
                      </a:cubicBezTo>
                      <a:cubicBezTo>
                        <a:pt x="1851" y="3687"/>
                        <a:pt x="1729" y="3808"/>
                        <a:pt x="1581" y="3808"/>
                      </a:cubicBezTo>
                      <a:lnTo>
                        <a:pt x="1548" y="3808"/>
                      </a:lnTo>
                      <a:cubicBezTo>
                        <a:pt x="1356" y="3808"/>
                        <a:pt x="1200" y="3963"/>
                        <a:pt x="1200" y="4156"/>
                      </a:cubicBezTo>
                      <a:cubicBezTo>
                        <a:pt x="1200" y="4348"/>
                        <a:pt x="1356" y="4505"/>
                        <a:pt x="1548" y="4505"/>
                      </a:cubicBezTo>
                      <a:lnTo>
                        <a:pt x="3473" y="4505"/>
                      </a:lnTo>
                      <a:cubicBezTo>
                        <a:pt x="3665" y="4505"/>
                        <a:pt x="3821" y="4348"/>
                        <a:pt x="3821" y="4156"/>
                      </a:cubicBezTo>
                      <a:cubicBezTo>
                        <a:pt x="3821" y="3963"/>
                        <a:pt x="3665" y="3808"/>
                        <a:pt x="3473" y="3808"/>
                      </a:cubicBezTo>
                      <a:lnTo>
                        <a:pt x="3259" y="3808"/>
                      </a:lnTo>
                      <a:cubicBezTo>
                        <a:pt x="3110" y="3808"/>
                        <a:pt x="2988" y="3687"/>
                        <a:pt x="2988" y="3538"/>
                      </a:cubicBezTo>
                      <a:cubicBezTo>
                        <a:pt x="2988" y="3388"/>
                        <a:pt x="3110" y="3267"/>
                        <a:pt x="3259" y="3267"/>
                      </a:cubicBezTo>
                      <a:lnTo>
                        <a:pt x="3473" y="3267"/>
                      </a:lnTo>
                      <a:cubicBezTo>
                        <a:pt x="3665" y="3267"/>
                        <a:pt x="3821" y="3110"/>
                        <a:pt x="3821" y="2918"/>
                      </a:cubicBezTo>
                      <a:cubicBezTo>
                        <a:pt x="3821" y="2726"/>
                        <a:pt x="3665" y="2571"/>
                        <a:pt x="3473" y="2571"/>
                      </a:cubicBezTo>
                      <a:lnTo>
                        <a:pt x="3509" y="2571"/>
                      </a:lnTo>
                      <a:cubicBezTo>
                        <a:pt x="3369" y="2571"/>
                        <a:pt x="3254" y="2456"/>
                        <a:pt x="3254" y="2316"/>
                      </a:cubicBezTo>
                      <a:cubicBezTo>
                        <a:pt x="3254" y="2175"/>
                        <a:pt x="3369" y="2061"/>
                        <a:pt x="3509" y="2061"/>
                      </a:cubicBezTo>
                      <a:lnTo>
                        <a:pt x="3895" y="2061"/>
                      </a:lnTo>
                      <a:cubicBezTo>
                        <a:pt x="4088" y="2061"/>
                        <a:pt x="4243" y="1906"/>
                        <a:pt x="4243" y="1713"/>
                      </a:cubicBezTo>
                      <a:cubicBezTo>
                        <a:pt x="4243" y="1521"/>
                        <a:pt x="4088" y="1366"/>
                        <a:pt x="3895" y="1366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3" name="Freeform 26">
                  <a:extLst>
                    <a:ext uri="{FF2B5EF4-FFF2-40B4-BE49-F238E27FC236}">
                      <a16:creationId xmlns="" xmlns:a16="http://schemas.microsoft.com/office/drawing/2014/main" id="{CE3FCA8A-9F3B-434B-9148-F35FE679B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4601" y="1147745"/>
                  <a:ext cx="437817" cy="303400"/>
                </a:xfrm>
                <a:custGeom>
                  <a:avLst/>
                  <a:gdLst>
                    <a:gd name="T0" fmla="*/ 285646 w 1007"/>
                    <a:gd name="T1" fmla="*/ 0 h 698"/>
                    <a:gd name="T2" fmla="*/ 150866 w 1007"/>
                    <a:gd name="T3" fmla="*/ 0 h 698"/>
                    <a:gd name="T4" fmla="*/ 150866 w 1007"/>
                    <a:gd name="T5" fmla="*/ 0 h 698"/>
                    <a:gd name="T6" fmla="*/ 0 w 1007"/>
                    <a:gd name="T7" fmla="*/ 151265 h 698"/>
                    <a:gd name="T8" fmla="*/ 0 w 1007"/>
                    <a:gd name="T9" fmla="*/ 151265 h 698"/>
                    <a:gd name="T10" fmla="*/ 150866 w 1007"/>
                    <a:gd name="T11" fmla="*/ 302965 h 698"/>
                    <a:gd name="T12" fmla="*/ 285646 w 1007"/>
                    <a:gd name="T13" fmla="*/ 302965 h 698"/>
                    <a:gd name="T14" fmla="*/ 285646 w 1007"/>
                    <a:gd name="T15" fmla="*/ 302965 h 698"/>
                    <a:gd name="T16" fmla="*/ 437382 w 1007"/>
                    <a:gd name="T17" fmla="*/ 151265 h 698"/>
                    <a:gd name="T18" fmla="*/ 437382 w 1007"/>
                    <a:gd name="T19" fmla="*/ 151265 h 698"/>
                    <a:gd name="T20" fmla="*/ 285646 w 1007"/>
                    <a:gd name="T21" fmla="*/ 0 h 6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7" h="698">
                      <a:moveTo>
                        <a:pt x="657" y="0"/>
                      </a:moveTo>
                      <a:lnTo>
                        <a:pt x="347" y="0"/>
                      </a:lnTo>
                      <a:cubicBezTo>
                        <a:pt x="156" y="0"/>
                        <a:pt x="0" y="155"/>
                        <a:pt x="0" y="348"/>
                      </a:cubicBezTo>
                      <a:cubicBezTo>
                        <a:pt x="0" y="540"/>
                        <a:pt x="156" y="697"/>
                        <a:pt x="347" y="697"/>
                      </a:cubicBezTo>
                      <a:lnTo>
                        <a:pt x="657" y="697"/>
                      </a:lnTo>
                      <a:cubicBezTo>
                        <a:pt x="849" y="697"/>
                        <a:pt x="1006" y="540"/>
                        <a:pt x="1006" y="348"/>
                      </a:cubicBezTo>
                      <a:cubicBezTo>
                        <a:pt x="1006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4" name="Freeform 27">
                  <a:extLst>
                    <a:ext uri="{FF2B5EF4-FFF2-40B4-BE49-F238E27FC236}">
                      <a16:creationId xmlns="" xmlns:a16="http://schemas.microsoft.com/office/drawing/2014/main" id="{BBF36C49-7A62-6048-817C-67AC23FE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9357" y="47441"/>
                  <a:ext cx="437817" cy="303400"/>
                </a:xfrm>
                <a:custGeom>
                  <a:avLst/>
                  <a:gdLst>
                    <a:gd name="T0" fmla="*/ 285930 w 1006"/>
                    <a:gd name="T1" fmla="*/ 0 h 696"/>
                    <a:gd name="T2" fmla="*/ 151452 w 1006"/>
                    <a:gd name="T3" fmla="*/ 0 h 696"/>
                    <a:gd name="T4" fmla="*/ 151452 w 1006"/>
                    <a:gd name="T5" fmla="*/ 0 h 696"/>
                    <a:gd name="T6" fmla="*/ 0 w 1006"/>
                    <a:gd name="T7" fmla="*/ 151264 h 696"/>
                    <a:gd name="T8" fmla="*/ 0 w 1006"/>
                    <a:gd name="T9" fmla="*/ 151264 h 696"/>
                    <a:gd name="T10" fmla="*/ 151452 w 1006"/>
                    <a:gd name="T11" fmla="*/ 302964 h 696"/>
                    <a:gd name="T12" fmla="*/ 285930 w 1006"/>
                    <a:gd name="T13" fmla="*/ 302964 h 696"/>
                    <a:gd name="T14" fmla="*/ 285930 w 1006"/>
                    <a:gd name="T15" fmla="*/ 302964 h 696"/>
                    <a:gd name="T16" fmla="*/ 437382 w 1006"/>
                    <a:gd name="T17" fmla="*/ 151264 h 696"/>
                    <a:gd name="T18" fmla="*/ 437382 w 1006"/>
                    <a:gd name="T19" fmla="*/ 151264 h 696"/>
                    <a:gd name="T20" fmla="*/ 285930 w 1006"/>
                    <a:gd name="T21" fmla="*/ 0 h 6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6" h="696">
                      <a:moveTo>
                        <a:pt x="657" y="0"/>
                      </a:moveTo>
                      <a:lnTo>
                        <a:pt x="348" y="0"/>
                      </a:lnTo>
                      <a:cubicBezTo>
                        <a:pt x="155" y="0"/>
                        <a:pt x="0" y="155"/>
                        <a:pt x="0" y="347"/>
                      </a:cubicBezTo>
                      <a:cubicBezTo>
                        <a:pt x="0" y="540"/>
                        <a:pt x="155" y="695"/>
                        <a:pt x="348" y="695"/>
                      </a:cubicBezTo>
                      <a:lnTo>
                        <a:pt x="657" y="695"/>
                      </a:lnTo>
                      <a:cubicBezTo>
                        <a:pt x="849" y="695"/>
                        <a:pt x="1005" y="540"/>
                        <a:pt x="1005" y="347"/>
                      </a:cubicBezTo>
                      <a:cubicBezTo>
                        <a:pt x="1005" y="155"/>
                        <a:pt x="849" y="0"/>
                        <a:pt x="657" y="0"/>
                      </a:cubicBezTo>
                    </a:path>
                  </a:pathLst>
                </a:custGeom>
                <a:solidFill>
                  <a:srgbClr val="8C449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5" name="Freeform 28">
                  <a:extLst>
                    <a:ext uri="{FF2B5EF4-FFF2-40B4-BE49-F238E27FC236}">
                      <a16:creationId xmlns="" xmlns:a16="http://schemas.microsoft.com/office/drawing/2014/main" id="{4338CF80-61FE-524F-8E67-7DFF46A54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410368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6" name="Freeform 29">
                  <a:extLst>
                    <a:ext uri="{FF2B5EF4-FFF2-40B4-BE49-F238E27FC236}">
                      <a16:creationId xmlns="" xmlns:a16="http://schemas.microsoft.com/office/drawing/2014/main" id="{7B0B7D1F-BB77-E049-832B-24C409EDA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5851" y="160736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7" name="Freeform 30">
                  <a:extLst>
                    <a:ext uri="{FF2B5EF4-FFF2-40B4-BE49-F238E27FC236}">
                      <a16:creationId xmlns="" xmlns:a16="http://schemas.microsoft.com/office/drawing/2014/main" id="{FC3578B7-6910-E747-8997-5A2CCAEC0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74193" y="771375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661 w 173"/>
                    <a:gd name="T5" fmla="*/ 74459 h 174"/>
                    <a:gd name="T6" fmla="*/ 37661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8" name="Freeform 31">
                  <a:extLst>
                    <a:ext uri="{FF2B5EF4-FFF2-40B4-BE49-F238E27FC236}">
                      <a16:creationId xmlns="" xmlns:a16="http://schemas.microsoft.com/office/drawing/2014/main" id="{AD606881-4C2B-684F-A618-51886C864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2861" y="10267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9" name="Freeform 32">
                  <a:extLst>
                    <a:ext uri="{FF2B5EF4-FFF2-40B4-BE49-F238E27FC236}">
                      <a16:creationId xmlns="" xmlns:a16="http://schemas.microsoft.com/office/drawing/2014/main" id="{DFFFA2CF-7799-2146-B47F-96E2A920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80698" y="1247597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6795 w 173"/>
                    <a:gd name="T5" fmla="*/ 76371 h 175"/>
                    <a:gd name="T6" fmla="*/ 36795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6795 w 173"/>
                    <a:gd name="T13" fmla="*/ 0 h 175"/>
                    <a:gd name="T14" fmla="*/ 36795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5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0" name="Freeform 33">
                  <a:extLst>
                    <a:ext uri="{FF2B5EF4-FFF2-40B4-BE49-F238E27FC236}">
                      <a16:creationId xmlns="" xmlns:a16="http://schemas.microsoft.com/office/drawing/2014/main" id="{2AACE3BC-06B3-734E-9565-0F08F2ADB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12892" y="-327008"/>
                  <a:ext cx="74889" cy="74889"/>
                </a:xfrm>
                <a:custGeom>
                  <a:avLst/>
                  <a:gdLst>
                    <a:gd name="T0" fmla="*/ 74459 w 174"/>
                    <a:gd name="T1" fmla="*/ 36795 h 173"/>
                    <a:gd name="T2" fmla="*/ 74459 w 174"/>
                    <a:gd name="T3" fmla="*/ 36795 h 173"/>
                    <a:gd name="T4" fmla="*/ 37445 w 174"/>
                    <a:gd name="T5" fmla="*/ 74456 h 173"/>
                    <a:gd name="T6" fmla="*/ 37445 w 174"/>
                    <a:gd name="T7" fmla="*/ 74456 h 173"/>
                    <a:gd name="T8" fmla="*/ 0 w 174"/>
                    <a:gd name="T9" fmla="*/ 36795 h 173"/>
                    <a:gd name="T10" fmla="*/ 0 w 174"/>
                    <a:gd name="T11" fmla="*/ 36795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1" name="Freeform 34">
                  <a:extLst>
                    <a:ext uri="{FF2B5EF4-FFF2-40B4-BE49-F238E27FC236}">
                      <a16:creationId xmlns="" xmlns:a16="http://schemas.microsoft.com/office/drawing/2014/main" id="{5B4984FD-8A9C-6F4A-942A-F1158E680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174" y="48525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2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2" y="0"/>
                        <a:pt x="105" y="24"/>
                        <a:pt x="105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2" name="Freeform 35">
                  <a:extLst>
                    <a:ext uri="{FF2B5EF4-FFF2-40B4-BE49-F238E27FC236}">
                      <a16:creationId xmlns="" xmlns:a16="http://schemas.microsoft.com/office/drawing/2014/main" id="{E4ED055C-F6DA-754E-A43C-4CFAF974B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21317" y="610074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3" name="Freeform 36">
                  <a:extLst>
                    <a:ext uri="{FF2B5EF4-FFF2-40B4-BE49-F238E27FC236}">
                      <a16:creationId xmlns="" xmlns:a16="http://schemas.microsoft.com/office/drawing/2014/main" id="{27D22792-E216-344F-A610-C411F5EA2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3837" y="1176547"/>
                  <a:ext cx="46086" cy="46086"/>
                </a:xfrm>
                <a:custGeom>
                  <a:avLst/>
                  <a:gdLst>
                    <a:gd name="T0" fmla="*/ 45647 w 105"/>
                    <a:gd name="T1" fmla="*/ 22397 h 107"/>
                    <a:gd name="T2" fmla="*/ 45647 w 105"/>
                    <a:gd name="T3" fmla="*/ 22397 h 107"/>
                    <a:gd name="T4" fmla="*/ 22824 w 105"/>
                    <a:gd name="T5" fmla="*/ 45655 h 107"/>
                    <a:gd name="T6" fmla="*/ 22824 w 105"/>
                    <a:gd name="T7" fmla="*/ 45655 h 107"/>
                    <a:gd name="T8" fmla="*/ 0 w 105"/>
                    <a:gd name="T9" fmla="*/ 22397 h 107"/>
                    <a:gd name="T10" fmla="*/ 0 w 105"/>
                    <a:gd name="T11" fmla="*/ 22397 h 107"/>
                    <a:gd name="T12" fmla="*/ 22824 w 105"/>
                    <a:gd name="T13" fmla="*/ 0 h 107"/>
                    <a:gd name="T14" fmla="*/ 22824 w 105"/>
                    <a:gd name="T15" fmla="*/ 0 h 107"/>
                    <a:gd name="T16" fmla="*/ 45647 w 105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7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4" name="Freeform 37">
                  <a:extLst>
                    <a:ext uri="{FF2B5EF4-FFF2-40B4-BE49-F238E27FC236}">
                      <a16:creationId xmlns="" xmlns:a16="http://schemas.microsoft.com/office/drawing/2014/main" id="{DF9B883D-F21E-204A-BEAD-9BAC07D8A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83510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2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5" name="Freeform 38">
                  <a:extLst>
                    <a:ext uri="{FF2B5EF4-FFF2-40B4-BE49-F238E27FC236}">
                      <a16:creationId xmlns="" xmlns:a16="http://schemas.microsoft.com/office/drawing/2014/main" id="{D0377AB9-7321-CB41-841B-DBDDD2DE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5379" y="231785"/>
                  <a:ext cx="1280807" cy="551112"/>
                </a:xfrm>
                <a:custGeom>
                  <a:avLst/>
                  <a:gdLst>
                    <a:gd name="T0" fmla="*/ 1143282 w 2943"/>
                    <a:gd name="T1" fmla="*/ 275339 h 1267"/>
                    <a:gd name="T2" fmla="*/ 866057 w 2943"/>
                    <a:gd name="T3" fmla="*/ 275339 h 1267"/>
                    <a:gd name="T4" fmla="*/ 866057 w 2943"/>
                    <a:gd name="T5" fmla="*/ 275339 h 1267"/>
                    <a:gd name="T6" fmla="*/ 1004017 w 2943"/>
                    <a:gd name="T7" fmla="*/ 137452 h 1267"/>
                    <a:gd name="T8" fmla="*/ 1004017 w 2943"/>
                    <a:gd name="T9" fmla="*/ 137452 h 1267"/>
                    <a:gd name="T10" fmla="*/ 866057 w 2943"/>
                    <a:gd name="T11" fmla="*/ 0 h 1267"/>
                    <a:gd name="T12" fmla="*/ 137525 w 2943"/>
                    <a:gd name="T13" fmla="*/ 0 h 1267"/>
                    <a:gd name="T14" fmla="*/ 137525 w 2943"/>
                    <a:gd name="T15" fmla="*/ 0 h 1267"/>
                    <a:gd name="T16" fmla="*/ 0 w 2943"/>
                    <a:gd name="T17" fmla="*/ 137452 h 1267"/>
                    <a:gd name="T18" fmla="*/ 0 w 2943"/>
                    <a:gd name="T19" fmla="*/ 137452 h 1267"/>
                    <a:gd name="T20" fmla="*/ 137525 w 2943"/>
                    <a:gd name="T21" fmla="*/ 275339 h 1267"/>
                    <a:gd name="T22" fmla="*/ 414750 w 2943"/>
                    <a:gd name="T23" fmla="*/ 275339 h 1267"/>
                    <a:gd name="T24" fmla="*/ 414750 w 2943"/>
                    <a:gd name="T25" fmla="*/ 275339 h 1267"/>
                    <a:gd name="T26" fmla="*/ 277225 w 2943"/>
                    <a:gd name="T27" fmla="*/ 412790 h 1267"/>
                    <a:gd name="T28" fmla="*/ 277225 w 2943"/>
                    <a:gd name="T29" fmla="*/ 412790 h 1267"/>
                    <a:gd name="T30" fmla="*/ 414750 w 2943"/>
                    <a:gd name="T31" fmla="*/ 550677 h 1267"/>
                    <a:gd name="T32" fmla="*/ 1143282 w 2943"/>
                    <a:gd name="T33" fmla="*/ 550677 h 1267"/>
                    <a:gd name="T34" fmla="*/ 1143282 w 2943"/>
                    <a:gd name="T35" fmla="*/ 550677 h 1267"/>
                    <a:gd name="T36" fmla="*/ 1280372 w 2943"/>
                    <a:gd name="T37" fmla="*/ 412790 h 1267"/>
                    <a:gd name="T38" fmla="*/ 1280372 w 2943"/>
                    <a:gd name="T39" fmla="*/ 412790 h 1267"/>
                    <a:gd name="T40" fmla="*/ 1143282 w 2943"/>
                    <a:gd name="T41" fmla="*/ 275339 h 126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43" h="1267">
                      <a:moveTo>
                        <a:pt x="2627" y="633"/>
                      </a:moveTo>
                      <a:lnTo>
                        <a:pt x="1990" y="633"/>
                      </a:lnTo>
                      <a:cubicBezTo>
                        <a:pt x="2165" y="633"/>
                        <a:pt x="2307" y="491"/>
                        <a:pt x="2307" y="316"/>
                      </a:cubicBezTo>
                      <a:cubicBezTo>
                        <a:pt x="2307" y="141"/>
                        <a:pt x="2165" y="0"/>
                        <a:pt x="1990" y="0"/>
                      </a:cubicBezTo>
                      <a:lnTo>
                        <a:pt x="316" y="0"/>
                      </a:lnTo>
                      <a:cubicBezTo>
                        <a:pt x="142" y="0"/>
                        <a:pt x="0" y="141"/>
                        <a:pt x="0" y="316"/>
                      </a:cubicBezTo>
                      <a:cubicBezTo>
                        <a:pt x="0" y="491"/>
                        <a:pt x="142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9"/>
                      </a:cubicBezTo>
                      <a:cubicBezTo>
                        <a:pt x="637" y="1123"/>
                        <a:pt x="778" y="1266"/>
                        <a:pt x="953" y="1266"/>
                      </a:cubicBezTo>
                      <a:lnTo>
                        <a:pt x="2627" y="1266"/>
                      </a:lnTo>
                      <a:cubicBezTo>
                        <a:pt x="2801" y="1266"/>
                        <a:pt x="2942" y="1123"/>
                        <a:pt x="2942" y="949"/>
                      </a:cubicBezTo>
                      <a:cubicBezTo>
                        <a:pt x="2942" y="774"/>
                        <a:pt x="2801" y="633"/>
                        <a:pt x="2627" y="633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206" name="Freeform 39">
                  <a:extLst>
                    <a:ext uri="{FF2B5EF4-FFF2-40B4-BE49-F238E27FC236}">
                      <a16:creationId xmlns="" xmlns:a16="http://schemas.microsoft.com/office/drawing/2014/main" id="{82AA1879-2A69-B44E-91D9-C8ACC25E4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84088" y="1276400"/>
                  <a:ext cx="618321" cy="261154"/>
                </a:xfrm>
                <a:custGeom>
                  <a:avLst/>
                  <a:gdLst>
                    <a:gd name="T0" fmla="*/ 487254 w 1420"/>
                    <a:gd name="T1" fmla="*/ 260719 h 600"/>
                    <a:gd name="T2" fmla="*/ 130196 w 1420"/>
                    <a:gd name="T3" fmla="*/ 260719 h 600"/>
                    <a:gd name="T4" fmla="*/ 130196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0196 w 1420"/>
                    <a:gd name="T11" fmla="*/ 0 h 600"/>
                    <a:gd name="T12" fmla="*/ 487254 w 1420"/>
                    <a:gd name="T13" fmla="*/ 0 h 600"/>
                    <a:gd name="T14" fmla="*/ 487254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254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19" y="599"/>
                      </a:moveTo>
                      <a:lnTo>
                        <a:pt x="299" y="599"/>
                      </a:lnTo>
                      <a:cubicBezTo>
                        <a:pt x="133" y="599"/>
                        <a:pt x="0" y="465"/>
                        <a:pt x="0" y="300"/>
                      </a:cubicBezTo>
                      <a:cubicBezTo>
                        <a:pt x="0" y="134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9" y="134"/>
                        <a:pt x="1419" y="300"/>
                      </a:cubicBezTo>
                      <a:cubicBezTo>
                        <a:pt x="1419" y="465"/>
                        <a:pt x="1284" y="599"/>
                        <a:pt x="1119" y="599"/>
                      </a:cubicBezTo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0" name="Group 2">
                <a:extLst>
                  <a:ext uri="{FF2B5EF4-FFF2-40B4-BE49-F238E27FC236}">
                    <a16:creationId xmlns="" xmlns:a16="http://schemas.microsoft.com/office/drawing/2014/main" id="{F8D33B2F-92B2-6845-99C9-6D083B0F1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5121" y="4607798"/>
                <a:ext cx="2404749" cy="2417448"/>
                <a:chOff x="7988241" y="5080416"/>
                <a:chExt cx="2406074" cy="2417594"/>
              </a:xfrm>
            </p:grpSpPr>
            <p:sp>
              <p:nvSpPr>
                <p:cNvPr id="167" name="Freeform 66">
                  <a:extLst>
                    <a:ext uri="{FF2B5EF4-FFF2-40B4-BE49-F238E27FC236}">
                      <a16:creationId xmlns="" xmlns:a16="http://schemas.microsoft.com/office/drawing/2014/main" id="{57B0E36F-06A3-D540-A65E-01893E730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3592" y="5210994"/>
                  <a:ext cx="1860723" cy="2106514"/>
                </a:xfrm>
                <a:custGeom>
                  <a:avLst/>
                  <a:gdLst>
                    <a:gd name="T0" fmla="*/ 1027733 w 4271"/>
                    <a:gd name="T1" fmla="*/ 879782 h 4839"/>
                    <a:gd name="T2" fmla="*/ 1039060 w 4271"/>
                    <a:gd name="T3" fmla="*/ 879347 h 4839"/>
                    <a:gd name="T4" fmla="*/ 933193 w 4271"/>
                    <a:gd name="T5" fmla="*/ 763116 h 4839"/>
                    <a:gd name="T6" fmla="*/ 1039060 w 4271"/>
                    <a:gd name="T7" fmla="*/ 647321 h 4839"/>
                    <a:gd name="T8" fmla="*/ 1027733 w 4271"/>
                    <a:gd name="T9" fmla="*/ 646886 h 4839"/>
                    <a:gd name="T10" fmla="*/ 1130114 w 4271"/>
                    <a:gd name="T11" fmla="*/ 646886 h 4839"/>
                    <a:gd name="T12" fmla="*/ 1292181 w 4271"/>
                    <a:gd name="T13" fmla="*/ 485382 h 4839"/>
                    <a:gd name="T14" fmla="*/ 1439435 w 4271"/>
                    <a:gd name="T15" fmla="*/ 323443 h 4839"/>
                    <a:gd name="T16" fmla="*/ 1601067 w 4271"/>
                    <a:gd name="T17" fmla="*/ 161939 h 4839"/>
                    <a:gd name="T18" fmla="*/ 1439435 w 4271"/>
                    <a:gd name="T19" fmla="*/ 0 h 4839"/>
                    <a:gd name="T20" fmla="*/ 798573 w 4271"/>
                    <a:gd name="T21" fmla="*/ 0 h 4839"/>
                    <a:gd name="T22" fmla="*/ 636506 w 4271"/>
                    <a:gd name="T23" fmla="*/ 161939 h 4839"/>
                    <a:gd name="T24" fmla="*/ 489687 w 4271"/>
                    <a:gd name="T25" fmla="*/ 323443 h 4839"/>
                    <a:gd name="T26" fmla="*/ 328055 w 4271"/>
                    <a:gd name="T27" fmla="*/ 485382 h 4839"/>
                    <a:gd name="T28" fmla="*/ 489687 w 4271"/>
                    <a:gd name="T29" fmla="*/ 646886 h 4839"/>
                    <a:gd name="T30" fmla="*/ 573334 w 4271"/>
                    <a:gd name="T31" fmla="*/ 646886 h 4839"/>
                    <a:gd name="T32" fmla="*/ 689657 w 4271"/>
                    <a:gd name="T33" fmla="*/ 763116 h 4839"/>
                    <a:gd name="T34" fmla="*/ 264013 w 4271"/>
                    <a:gd name="T35" fmla="*/ 879782 h 4839"/>
                    <a:gd name="T36" fmla="*/ 101945 w 4271"/>
                    <a:gd name="T37" fmla="*/ 1041286 h 4839"/>
                    <a:gd name="T38" fmla="*/ 264013 w 4271"/>
                    <a:gd name="T39" fmla="*/ 1203225 h 4839"/>
                    <a:gd name="T40" fmla="*/ 456141 w 4271"/>
                    <a:gd name="T41" fmla="*/ 1203225 h 4839"/>
                    <a:gd name="T42" fmla="*/ 450913 w 4271"/>
                    <a:gd name="T43" fmla="*/ 1203225 h 4839"/>
                    <a:gd name="T44" fmla="*/ 573334 w 4271"/>
                    <a:gd name="T45" fmla="*/ 1330774 h 4839"/>
                    <a:gd name="T46" fmla="*/ 450913 w 4271"/>
                    <a:gd name="T47" fmla="*/ 1458758 h 4839"/>
                    <a:gd name="T48" fmla="*/ 162067 w 4271"/>
                    <a:gd name="T49" fmla="*/ 1459193 h 4839"/>
                    <a:gd name="T50" fmla="*/ 0 w 4271"/>
                    <a:gd name="T51" fmla="*/ 1620697 h 4839"/>
                    <a:gd name="T52" fmla="*/ 162067 w 4271"/>
                    <a:gd name="T53" fmla="*/ 1782201 h 4839"/>
                    <a:gd name="T54" fmla="*/ 362909 w 4271"/>
                    <a:gd name="T55" fmla="*/ 1782201 h 4839"/>
                    <a:gd name="T56" fmla="*/ 200841 w 4271"/>
                    <a:gd name="T57" fmla="*/ 1943704 h 4839"/>
                    <a:gd name="T58" fmla="*/ 1099617 w 4271"/>
                    <a:gd name="T59" fmla="*/ 2106079 h 4839"/>
                    <a:gd name="T60" fmla="*/ 1261249 w 4271"/>
                    <a:gd name="T61" fmla="*/ 1943704 h 4839"/>
                    <a:gd name="T62" fmla="*/ 1099617 w 4271"/>
                    <a:gd name="T63" fmla="*/ 1782201 h 4839"/>
                    <a:gd name="T64" fmla="*/ 899211 w 4271"/>
                    <a:gd name="T65" fmla="*/ 1782201 h 4839"/>
                    <a:gd name="T66" fmla="*/ 1060843 w 4271"/>
                    <a:gd name="T67" fmla="*/ 1620697 h 4839"/>
                    <a:gd name="T68" fmla="*/ 1325291 w 4271"/>
                    <a:gd name="T69" fmla="*/ 1459193 h 4839"/>
                    <a:gd name="T70" fmla="*/ 1163224 w 4271"/>
                    <a:gd name="T71" fmla="*/ 1620697 h 4839"/>
                    <a:gd name="T72" fmla="*/ 1325291 w 4271"/>
                    <a:gd name="T73" fmla="*/ 1782201 h 4839"/>
                    <a:gd name="T74" fmla="*/ 1598889 w 4271"/>
                    <a:gd name="T75" fmla="*/ 1782201 h 4839"/>
                    <a:gd name="T76" fmla="*/ 1760956 w 4271"/>
                    <a:gd name="T77" fmla="*/ 1620697 h 4839"/>
                    <a:gd name="T78" fmla="*/ 1409810 w 4271"/>
                    <a:gd name="T79" fmla="*/ 1459193 h 4839"/>
                    <a:gd name="T80" fmla="*/ 1538767 w 4271"/>
                    <a:gd name="T81" fmla="*/ 1330774 h 4839"/>
                    <a:gd name="T82" fmla="*/ 1409810 w 4271"/>
                    <a:gd name="T83" fmla="*/ 1203225 h 4839"/>
                    <a:gd name="T84" fmla="*/ 1698656 w 4271"/>
                    <a:gd name="T85" fmla="*/ 1203225 h 4839"/>
                    <a:gd name="T86" fmla="*/ 1860287 w 4271"/>
                    <a:gd name="T87" fmla="*/ 1041286 h 483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4271" h="4839">
                      <a:moveTo>
                        <a:pt x="3899" y="2021"/>
                      </a:moveTo>
                      <a:lnTo>
                        <a:pt x="2359" y="2021"/>
                      </a:lnTo>
                      <a:cubicBezTo>
                        <a:pt x="2367" y="2021"/>
                        <a:pt x="2375" y="2020"/>
                        <a:pt x="2385" y="2020"/>
                      </a:cubicBezTo>
                      <a:cubicBezTo>
                        <a:pt x="2249" y="2007"/>
                        <a:pt x="2142" y="1893"/>
                        <a:pt x="2142" y="1753"/>
                      </a:cubicBezTo>
                      <a:cubicBezTo>
                        <a:pt x="2142" y="1614"/>
                        <a:pt x="2249" y="1500"/>
                        <a:pt x="2385" y="1487"/>
                      </a:cubicBezTo>
                      <a:cubicBezTo>
                        <a:pt x="2375" y="1487"/>
                        <a:pt x="2367" y="1486"/>
                        <a:pt x="2359" y="1486"/>
                      </a:cubicBezTo>
                      <a:lnTo>
                        <a:pt x="2594" y="1486"/>
                      </a:lnTo>
                      <a:cubicBezTo>
                        <a:pt x="2800" y="1486"/>
                        <a:pt x="2966" y="1320"/>
                        <a:pt x="2966" y="1115"/>
                      </a:cubicBezTo>
                      <a:cubicBezTo>
                        <a:pt x="2966" y="910"/>
                        <a:pt x="2800" y="743"/>
                        <a:pt x="2594" y="743"/>
                      </a:cubicBezTo>
                      <a:lnTo>
                        <a:pt x="3304" y="743"/>
                      </a:lnTo>
                      <a:cubicBezTo>
                        <a:pt x="3508" y="743"/>
                        <a:pt x="3675" y="577"/>
                        <a:pt x="3675" y="372"/>
                      </a:cubicBezTo>
                      <a:cubicBezTo>
                        <a:pt x="3675" y="167"/>
                        <a:pt x="3508" y="0"/>
                        <a:pt x="3304" y="0"/>
                      </a:cubicBezTo>
                      <a:lnTo>
                        <a:pt x="1833" y="0"/>
                      </a:lnTo>
                      <a:cubicBezTo>
                        <a:pt x="1627" y="0"/>
                        <a:pt x="1461" y="167"/>
                        <a:pt x="1461" y="372"/>
                      </a:cubicBezTo>
                      <a:cubicBezTo>
                        <a:pt x="1461" y="577"/>
                        <a:pt x="1627" y="743"/>
                        <a:pt x="1833" y="743"/>
                      </a:cubicBezTo>
                      <a:lnTo>
                        <a:pt x="1124" y="743"/>
                      </a:lnTo>
                      <a:cubicBezTo>
                        <a:pt x="919" y="743"/>
                        <a:pt x="753" y="910"/>
                        <a:pt x="753" y="1115"/>
                      </a:cubicBezTo>
                      <a:cubicBezTo>
                        <a:pt x="753" y="1320"/>
                        <a:pt x="919" y="1486"/>
                        <a:pt x="1124" y="1486"/>
                      </a:cubicBezTo>
                      <a:lnTo>
                        <a:pt x="1316" y="1486"/>
                      </a:lnTo>
                      <a:cubicBezTo>
                        <a:pt x="1464" y="1486"/>
                        <a:pt x="1583" y="1605"/>
                        <a:pt x="1583" y="1753"/>
                      </a:cubicBezTo>
                      <a:cubicBezTo>
                        <a:pt x="1583" y="1901"/>
                        <a:pt x="1464" y="2021"/>
                        <a:pt x="1316" y="2021"/>
                      </a:cubicBezTo>
                      <a:lnTo>
                        <a:pt x="606" y="2021"/>
                      </a:lnTo>
                      <a:cubicBezTo>
                        <a:pt x="401" y="2021"/>
                        <a:pt x="234" y="2187"/>
                        <a:pt x="234" y="2392"/>
                      </a:cubicBezTo>
                      <a:cubicBezTo>
                        <a:pt x="234" y="2597"/>
                        <a:pt x="401" y="2764"/>
                        <a:pt x="606" y="2764"/>
                      </a:cubicBezTo>
                      <a:lnTo>
                        <a:pt x="1047" y="2764"/>
                      </a:lnTo>
                      <a:cubicBezTo>
                        <a:pt x="1043" y="2764"/>
                        <a:pt x="1039" y="2764"/>
                        <a:pt x="1035" y="2764"/>
                      </a:cubicBezTo>
                      <a:cubicBezTo>
                        <a:pt x="1190" y="2771"/>
                        <a:pt x="1316" y="2900"/>
                        <a:pt x="1316" y="3057"/>
                      </a:cubicBezTo>
                      <a:cubicBezTo>
                        <a:pt x="1316" y="3216"/>
                        <a:pt x="1190" y="3345"/>
                        <a:pt x="1035" y="3351"/>
                      </a:cubicBezTo>
                      <a:cubicBezTo>
                        <a:pt x="1039" y="3351"/>
                        <a:pt x="1043" y="3352"/>
                        <a:pt x="1047" y="3352"/>
                      </a:cubicBezTo>
                      <a:lnTo>
                        <a:pt x="372" y="3352"/>
                      </a:lnTo>
                      <a:cubicBezTo>
                        <a:pt x="167" y="3352"/>
                        <a:pt x="0" y="3517"/>
                        <a:pt x="0" y="3723"/>
                      </a:cubicBezTo>
                      <a:cubicBezTo>
                        <a:pt x="0" y="3928"/>
                        <a:pt x="167" y="4094"/>
                        <a:pt x="372" y="4094"/>
                      </a:cubicBezTo>
                      <a:lnTo>
                        <a:pt x="833" y="4094"/>
                      </a:lnTo>
                      <a:cubicBezTo>
                        <a:pt x="627" y="4094"/>
                        <a:pt x="461" y="4260"/>
                        <a:pt x="461" y="4465"/>
                      </a:cubicBezTo>
                      <a:cubicBezTo>
                        <a:pt x="461" y="4672"/>
                        <a:pt x="627" y="4838"/>
                        <a:pt x="833" y="4838"/>
                      </a:cubicBezTo>
                      <a:lnTo>
                        <a:pt x="2524" y="4838"/>
                      </a:lnTo>
                      <a:cubicBezTo>
                        <a:pt x="2729" y="4838"/>
                        <a:pt x="2895" y="4672"/>
                        <a:pt x="2895" y="4465"/>
                      </a:cubicBezTo>
                      <a:cubicBezTo>
                        <a:pt x="2895" y="4260"/>
                        <a:pt x="2729" y="4094"/>
                        <a:pt x="2524" y="4094"/>
                      </a:cubicBezTo>
                      <a:lnTo>
                        <a:pt x="2064" y="4094"/>
                      </a:lnTo>
                      <a:cubicBezTo>
                        <a:pt x="2269" y="4094"/>
                        <a:pt x="2435" y="3928"/>
                        <a:pt x="2435" y="3723"/>
                      </a:cubicBezTo>
                      <a:cubicBezTo>
                        <a:pt x="2435" y="3517"/>
                        <a:pt x="2269" y="3352"/>
                        <a:pt x="2064" y="3352"/>
                      </a:cubicBezTo>
                      <a:lnTo>
                        <a:pt x="3042" y="3352"/>
                      </a:lnTo>
                      <a:cubicBezTo>
                        <a:pt x="2836" y="3352"/>
                        <a:pt x="2670" y="3517"/>
                        <a:pt x="2670" y="3723"/>
                      </a:cubicBezTo>
                      <a:cubicBezTo>
                        <a:pt x="2670" y="3928"/>
                        <a:pt x="2836" y="4094"/>
                        <a:pt x="3042" y="4094"/>
                      </a:cubicBezTo>
                      <a:lnTo>
                        <a:pt x="3670" y="4094"/>
                      </a:lnTo>
                      <a:cubicBezTo>
                        <a:pt x="3876" y="4094"/>
                        <a:pt x="4042" y="3928"/>
                        <a:pt x="4042" y="3723"/>
                      </a:cubicBezTo>
                      <a:cubicBezTo>
                        <a:pt x="4042" y="3517"/>
                        <a:pt x="3876" y="3352"/>
                        <a:pt x="3670" y="3352"/>
                      </a:cubicBezTo>
                      <a:lnTo>
                        <a:pt x="3236" y="3352"/>
                      </a:lnTo>
                      <a:cubicBezTo>
                        <a:pt x="3399" y="3352"/>
                        <a:pt x="3532" y="3220"/>
                        <a:pt x="3532" y="3057"/>
                      </a:cubicBezTo>
                      <a:cubicBezTo>
                        <a:pt x="3532" y="2895"/>
                        <a:pt x="3399" y="2764"/>
                        <a:pt x="3236" y="2764"/>
                      </a:cubicBezTo>
                      <a:lnTo>
                        <a:pt x="3899" y="2764"/>
                      </a:lnTo>
                      <a:cubicBezTo>
                        <a:pt x="4104" y="2764"/>
                        <a:pt x="4270" y="2597"/>
                        <a:pt x="4270" y="2392"/>
                      </a:cubicBezTo>
                      <a:cubicBezTo>
                        <a:pt x="4270" y="2187"/>
                        <a:pt x="4104" y="2021"/>
                        <a:pt x="3899" y="202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="" xmlns:a16="http://schemas.microsoft.com/office/drawing/2014/main" id="{C0F69A95-569B-3241-A904-495ADC525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6090468"/>
                  <a:ext cx="514627" cy="324522"/>
                </a:xfrm>
                <a:custGeom>
                  <a:avLst/>
                  <a:gdLst>
                    <a:gd name="T0" fmla="*/ 352090 w 1181"/>
                    <a:gd name="T1" fmla="*/ 0 h 744"/>
                    <a:gd name="T2" fmla="*/ 161665 w 1181"/>
                    <a:gd name="T3" fmla="*/ 0 h 744"/>
                    <a:gd name="T4" fmla="*/ 161665 w 1181"/>
                    <a:gd name="T5" fmla="*/ 0 h 744"/>
                    <a:gd name="T6" fmla="*/ 0 w 1181"/>
                    <a:gd name="T7" fmla="*/ 161825 h 744"/>
                    <a:gd name="T8" fmla="*/ 0 w 1181"/>
                    <a:gd name="T9" fmla="*/ 161825 h 744"/>
                    <a:gd name="T10" fmla="*/ 161665 w 1181"/>
                    <a:gd name="T11" fmla="*/ 324086 h 744"/>
                    <a:gd name="T12" fmla="*/ 352090 w 1181"/>
                    <a:gd name="T13" fmla="*/ 324086 h 744"/>
                    <a:gd name="T14" fmla="*/ 352090 w 1181"/>
                    <a:gd name="T15" fmla="*/ 324086 h 744"/>
                    <a:gd name="T16" fmla="*/ 514191 w 1181"/>
                    <a:gd name="T17" fmla="*/ 161825 h 744"/>
                    <a:gd name="T18" fmla="*/ 514191 w 1181"/>
                    <a:gd name="T19" fmla="*/ 161825 h 744"/>
                    <a:gd name="T20" fmla="*/ 352090 w 1181"/>
                    <a:gd name="T21" fmla="*/ 0 h 7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81" h="744">
                      <a:moveTo>
                        <a:pt x="808" y="0"/>
                      </a:moveTo>
                      <a:lnTo>
                        <a:pt x="371" y="0"/>
                      </a:lnTo>
                      <a:cubicBezTo>
                        <a:pt x="166" y="0"/>
                        <a:pt x="0" y="166"/>
                        <a:pt x="0" y="371"/>
                      </a:cubicBezTo>
                      <a:cubicBezTo>
                        <a:pt x="0" y="576"/>
                        <a:pt x="166" y="743"/>
                        <a:pt x="371" y="743"/>
                      </a:cubicBezTo>
                      <a:lnTo>
                        <a:pt x="808" y="743"/>
                      </a:lnTo>
                      <a:cubicBezTo>
                        <a:pt x="1013" y="743"/>
                        <a:pt x="1180" y="576"/>
                        <a:pt x="1180" y="371"/>
                      </a:cubicBezTo>
                      <a:cubicBezTo>
                        <a:pt x="1180" y="166"/>
                        <a:pt x="1013" y="0"/>
                        <a:pt x="808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="" xmlns:a16="http://schemas.microsoft.com/office/drawing/2014/main" id="{EFC75B16-4458-9242-89B8-2415CC011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751" y="7098598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="" xmlns:a16="http://schemas.microsoft.com/office/drawing/2014/main" id="{9C22C5E2-E67D-3940-BD43-6CDB2A9A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04798" y="5921486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ubicBezTo>
                        <a:pt x="133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="" xmlns:a16="http://schemas.microsoft.com/office/drawing/2014/main" id="{C8986688-CB72-6A48-9F63-581F4B867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3969" y="6414990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="" xmlns:a16="http://schemas.microsoft.com/office/drawing/2014/main" id="{E142FFBF-CBB1-8C48-859B-A932E4706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0590" y="7423121"/>
                  <a:ext cx="74890" cy="74889"/>
                </a:xfrm>
                <a:custGeom>
                  <a:avLst/>
                  <a:gdLst>
                    <a:gd name="T0" fmla="*/ 74457 w 173"/>
                    <a:gd name="T1" fmla="*/ 36795 h 173"/>
                    <a:gd name="T2" fmla="*/ 74457 w 173"/>
                    <a:gd name="T3" fmla="*/ 36795 h 173"/>
                    <a:gd name="T4" fmla="*/ 36796 w 173"/>
                    <a:gd name="T5" fmla="*/ 74456 h 173"/>
                    <a:gd name="T6" fmla="*/ 36796 w 173"/>
                    <a:gd name="T7" fmla="*/ 74456 h 173"/>
                    <a:gd name="T8" fmla="*/ 0 w 173"/>
                    <a:gd name="T9" fmla="*/ 36795 h 173"/>
                    <a:gd name="T10" fmla="*/ 0 w 173"/>
                    <a:gd name="T11" fmla="*/ 36795 h 173"/>
                    <a:gd name="T12" fmla="*/ 36796 w 173"/>
                    <a:gd name="T13" fmla="*/ 0 h 173"/>
                    <a:gd name="T14" fmla="*/ 36796 w 173"/>
                    <a:gd name="T15" fmla="*/ 0 h 173"/>
                    <a:gd name="T16" fmla="*/ 74457 w 173"/>
                    <a:gd name="T17" fmla="*/ 36795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8" y="172"/>
                        <a:pt x="0" y="134"/>
                        <a:pt x="0" y="85"/>
                      </a:cubicBezTo>
                      <a:cubicBezTo>
                        <a:pt x="0" y="39"/>
                        <a:pt x="38" y="0"/>
                        <a:pt x="85" y="0"/>
                      </a:cubicBezTo>
                      <a:cubicBezTo>
                        <a:pt x="133" y="0"/>
                        <a:pt x="172" y="39"/>
                        <a:pt x="172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="" xmlns:a16="http://schemas.microsoft.com/office/drawing/2014/main" id="{0B05CA91-6A04-0A4B-ACE7-152D2BA5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7003" y="6211444"/>
                  <a:ext cx="74890" cy="74890"/>
                </a:xfrm>
                <a:custGeom>
                  <a:avLst/>
                  <a:gdLst>
                    <a:gd name="T0" fmla="*/ 74460 w 174"/>
                    <a:gd name="T1" fmla="*/ 36796 h 173"/>
                    <a:gd name="T2" fmla="*/ 74460 w 174"/>
                    <a:gd name="T3" fmla="*/ 36796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6796 h 173"/>
                    <a:gd name="T10" fmla="*/ 0 w 174"/>
                    <a:gd name="T11" fmla="*/ 36796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60 w 174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5"/>
                      </a:moveTo>
                      <a:lnTo>
                        <a:pt x="173" y="85"/>
                      </a:lnTo>
                      <a:cubicBezTo>
                        <a:pt x="173" y="133"/>
                        <a:pt x="135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5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4" name="Freeform 73">
                  <a:extLst>
                    <a:ext uri="{FF2B5EF4-FFF2-40B4-BE49-F238E27FC236}">
                      <a16:creationId xmlns="" xmlns:a16="http://schemas.microsoft.com/office/drawing/2014/main" id="{50FB5D10-8F46-BD40-87EB-2C84BC39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70969" y="5289723"/>
                  <a:ext cx="74890" cy="76810"/>
                </a:xfrm>
                <a:custGeom>
                  <a:avLst/>
                  <a:gdLst>
                    <a:gd name="T0" fmla="*/ 74457 w 173"/>
                    <a:gd name="T1" fmla="*/ 38186 h 175"/>
                    <a:gd name="T2" fmla="*/ 74457 w 173"/>
                    <a:gd name="T3" fmla="*/ 38186 h 175"/>
                    <a:gd name="T4" fmla="*/ 37229 w 173"/>
                    <a:gd name="T5" fmla="*/ 76371 h 175"/>
                    <a:gd name="T6" fmla="*/ 37229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9 w 173"/>
                    <a:gd name="T13" fmla="*/ 0 h 175"/>
                    <a:gd name="T14" fmla="*/ 37229 w 173"/>
                    <a:gd name="T15" fmla="*/ 0 h 175"/>
                    <a:gd name="T16" fmla="*/ 74457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4"/>
                        <a:pt x="86" y="174"/>
                      </a:cubicBezTo>
                      <a:cubicBezTo>
                        <a:pt x="39" y="174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5" name="Freeform 74">
                  <a:extLst>
                    <a:ext uri="{FF2B5EF4-FFF2-40B4-BE49-F238E27FC236}">
                      <a16:creationId xmlns="" xmlns:a16="http://schemas.microsoft.com/office/drawing/2014/main" id="{8D5E3F4D-A0E2-EB41-9BBC-8FF20F791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2543" y="695458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4" y="105"/>
                        <a:pt x="0" y="82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6" name="Freeform 75">
                  <a:extLst>
                    <a:ext uri="{FF2B5EF4-FFF2-40B4-BE49-F238E27FC236}">
                      <a16:creationId xmlns="" xmlns:a16="http://schemas.microsoft.com/office/drawing/2014/main" id="{058C7875-944D-DE41-9D8C-1CF3C8CAF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3665" y="595797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3"/>
                        <a:pt x="82" y="105"/>
                        <a:pt x="52" y="105"/>
                      </a:cubicBezTo>
                      <a:cubicBezTo>
                        <a:pt x="24" y="105"/>
                        <a:pt x="0" y="83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7" name="Freeform 76">
                  <a:extLst>
                    <a:ext uri="{FF2B5EF4-FFF2-40B4-BE49-F238E27FC236}">
                      <a16:creationId xmlns="" xmlns:a16="http://schemas.microsoft.com/office/drawing/2014/main" id="{72679C9D-D8AE-3C41-AFC5-7FFEFBEED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2815" y="626329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8" name="Freeform 77">
                  <a:extLst>
                    <a:ext uri="{FF2B5EF4-FFF2-40B4-BE49-F238E27FC236}">
                      <a16:creationId xmlns="" xmlns:a16="http://schemas.microsoft.com/office/drawing/2014/main" id="{C4E4CE78-246F-5142-B4AD-42DA72DBD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92688" y="652252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79" name="Freeform 78">
                  <a:extLst>
                    <a:ext uri="{FF2B5EF4-FFF2-40B4-BE49-F238E27FC236}">
                      <a16:creationId xmlns="" xmlns:a16="http://schemas.microsoft.com/office/drawing/2014/main" id="{10BADF27-BFDF-624D-A5A0-6505B62852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3717" y="719653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0" name="Freeform 79">
                  <a:extLst>
                    <a:ext uri="{FF2B5EF4-FFF2-40B4-BE49-F238E27FC236}">
                      <a16:creationId xmlns="" xmlns:a16="http://schemas.microsoft.com/office/drawing/2014/main" id="{8F2B0BAE-F228-AE40-998B-283EC69E4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6004056"/>
                  <a:ext cx="46086" cy="46086"/>
                </a:xfrm>
                <a:custGeom>
                  <a:avLst/>
                  <a:gdLst>
                    <a:gd name="T0" fmla="*/ 45651 w 106"/>
                    <a:gd name="T1" fmla="*/ 22828 h 107"/>
                    <a:gd name="T2" fmla="*/ 45651 w 106"/>
                    <a:gd name="T3" fmla="*/ 2282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2828 h 107"/>
                    <a:gd name="T10" fmla="*/ 0 w 106"/>
                    <a:gd name="T11" fmla="*/ 2282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282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1" name="Freeform 80">
                  <a:extLst>
                    <a:ext uri="{FF2B5EF4-FFF2-40B4-BE49-F238E27FC236}">
                      <a16:creationId xmlns="" xmlns:a16="http://schemas.microsoft.com/office/drawing/2014/main" id="{0770D2A8-26A9-8F4C-BF19-88FB9E592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5502" y="5596963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2" name="Freeform 81">
                  <a:extLst>
                    <a:ext uri="{FF2B5EF4-FFF2-40B4-BE49-F238E27FC236}">
                      <a16:creationId xmlns="" xmlns:a16="http://schemas.microsoft.com/office/drawing/2014/main" id="{EB52EE7F-20B1-374E-BF55-313DFC784D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15731" y="52666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3" name="Freeform 82">
                  <a:extLst>
                    <a:ext uri="{FF2B5EF4-FFF2-40B4-BE49-F238E27FC236}">
                      <a16:creationId xmlns="" xmlns:a16="http://schemas.microsoft.com/office/drawing/2014/main" id="{159A6DD1-FFC4-D34C-B934-337A8E274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86771" y="6766396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4" name="Freeform 83">
                  <a:extLst>
                    <a:ext uri="{FF2B5EF4-FFF2-40B4-BE49-F238E27FC236}">
                      <a16:creationId xmlns="" xmlns:a16="http://schemas.microsoft.com/office/drawing/2014/main" id="{28A2769F-52E6-7B44-8DC0-9AA03D1AB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04503" y="7150446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5" name="Freeform 84">
                  <a:extLst>
                    <a:ext uri="{FF2B5EF4-FFF2-40B4-BE49-F238E27FC236}">
                      <a16:creationId xmlns="" xmlns:a16="http://schemas.microsoft.com/office/drawing/2014/main" id="{AE2AC868-FDE5-354A-A42E-2C1EFAD32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39950" y="509001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rgbClr val="EA662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="" xmlns:a16="http://schemas.microsoft.com/office/drawing/2014/main" id="{D301CC9F-95ED-8D43-90C5-3D3E6FC52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9857" y="5468307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7" name="Freeform 86">
                  <a:extLst>
                    <a:ext uri="{FF2B5EF4-FFF2-40B4-BE49-F238E27FC236}">
                      <a16:creationId xmlns="" xmlns:a16="http://schemas.microsoft.com/office/drawing/2014/main" id="{8262F446-0695-A54B-878B-65D263036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01104" y="508041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6"/>
                        <a:pt x="0" y="300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8" name="Freeform 87">
                  <a:extLst>
                    <a:ext uri="{FF2B5EF4-FFF2-40B4-BE49-F238E27FC236}">
                      <a16:creationId xmlns="" xmlns:a16="http://schemas.microsoft.com/office/drawing/2014/main" id="{E91DF4CD-A434-C541-9FC1-1D77C64C0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1525" y="5714099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7168 w 1236"/>
                    <a:gd name="T13" fmla="*/ 0 h 601"/>
                    <a:gd name="T14" fmla="*/ 40716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716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6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5"/>
                        <a:pt x="134" y="0"/>
                        <a:pt x="300" y="0"/>
                      </a:cubicBezTo>
                      <a:lnTo>
                        <a:pt x="936" y="0"/>
                      </a:lnTo>
                      <a:cubicBezTo>
                        <a:pt x="1101" y="0"/>
                        <a:pt x="1235" y="135"/>
                        <a:pt x="1235" y="300"/>
                      </a:cubicBezTo>
                      <a:cubicBezTo>
                        <a:pt x="1235" y="466"/>
                        <a:pt x="1101" y="600"/>
                        <a:pt x="936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89" name="Freeform 88">
                  <a:extLst>
                    <a:ext uri="{FF2B5EF4-FFF2-40B4-BE49-F238E27FC236}">
                      <a16:creationId xmlns="" xmlns:a16="http://schemas.microsoft.com/office/drawing/2014/main" id="{19154973-5C47-B547-8246-771405D12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16751" y="6545566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29925 h 601"/>
                    <a:gd name="T8" fmla="*/ 0 w 1236"/>
                    <a:gd name="T9" fmla="*/ 129925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29925 h 601"/>
                    <a:gd name="T18" fmla="*/ 537235 w 1236"/>
                    <a:gd name="T19" fmla="*/ 129925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3"/>
                        <a:pt x="1235" y="299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0" name="Freeform 89">
                  <a:extLst>
                    <a:ext uri="{FF2B5EF4-FFF2-40B4-BE49-F238E27FC236}">
                      <a16:creationId xmlns="" xmlns:a16="http://schemas.microsoft.com/office/drawing/2014/main" id="{DC6D2063-B40A-AE4B-8A6E-E6CD9092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51618" y="6862408"/>
                  <a:ext cx="537670" cy="261154"/>
                </a:xfrm>
                <a:custGeom>
                  <a:avLst/>
                  <a:gdLst>
                    <a:gd name="T0" fmla="*/ 406298 w 1236"/>
                    <a:gd name="T1" fmla="*/ 260719 h 601"/>
                    <a:gd name="T2" fmla="*/ 130502 w 1236"/>
                    <a:gd name="T3" fmla="*/ 260719 h 601"/>
                    <a:gd name="T4" fmla="*/ 130502 w 1236"/>
                    <a:gd name="T5" fmla="*/ 260719 h 601"/>
                    <a:gd name="T6" fmla="*/ 0 w 1236"/>
                    <a:gd name="T7" fmla="*/ 130360 h 601"/>
                    <a:gd name="T8" fmla="*/ 0 w 1236"/>
                    <a:gd name="T9" fmla="*/ 130360 h 601"/>
                    <a:gd name="T10" fmla="*/ 130502 w 1236"/>
                    <a:gd name="T11" fmla="*/ 0 h 601"/>
                    <a:gd name="T12" fmla="*/ 406298 w 1236"/>
                    <a:gd name="T13" fmla="*/ 0 h 601"/>
                    <a:gd name="T14" fmla="*/ 406298 w 1236"/>
                    <a:gd name="T15" fmla="*/ 0 h 601"/>
                    <a:gd name="T16" fmla="*/ 537235 w 1236"/>
                    <a:gd name="T17" fmla="*/ 130360 h 601"/>
                    <a:gd name="T18" fmla="*/ 537235 w 1236"/>
                    <a:gd name="T19" fmla="*/ 130360 h 601"/>
                    <a:gd name="T20" fmla="*/ 406298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4" y="600"/>
                      </a:moveTo>
                      <a:lnTo>
                        <a:pt x="300" y="600"/>
                      </a:lnTo>
                      <a:cubicBezTo>
                        <a:pt x="134" y="600"/>
                        <a:pt x="0" y="466"/>
                        <a:pt x="0" y="300"/>
                      </a:cubicBezTo>
                      <a:cubicBezTo>
                        <a:pt x="0" y="134"/>
                        <a:pt x="134" y="0"/>
                        <a:pt x="300" y="0"/>
                      </a:cubicBezTo>
                      <a:lnTo>
                        <a:pt x="934" y="0"/>
                      </a:lnTo>
                      <a:cubicBezTo>
                        <a:pt x="1100" y="0"/>
                        <a:pt x="1235" y="134"/>
                        <a:pt x="1235" y="300"/>
                      </a:cubicBezTo>
                      <a:cubicBezTo>
                        <a:pt x="1235" y="466"/>
                        <a:pt x="1100" y="600"/>
                        <a:pt x="934" y="60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91" name="Freeform 90">
                  <a:extLst>
                    <a:ext uri="{FF2B5EF4-FFF2-40B4-BE49-F238E27FC236}">
                      <a16:creationId xmlns="" xmlns:a16="http://schemas.microsoft.com/office/drawing/2014/main" id="{DDF259BC-B755-314E-BE6E-790BB4536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70527" y="7123562"/>
                  <a:ext cx="537670" cy="261154"/>
                </a:xfrm>
                <a:custGeom>
                  <a:avLst/>
                  <a:gdLst>
                    <a:gd name="T0" fmla="*/ 407168 w 1236"/>
                    <a:gd name="T1" fmla="*/ 260719 h 600"/>
                    <a:gd name="T2" fmla="*/ 130502 w 1236"/>
                    <a:gd name="T3" fmla="*/ 260719 h 600"/>
                    <a:gd name="T4" fmla="*/ 130502 w 1236"/>
                    <a:gd name="T5" fmla="*/ 260719 h 600"/>
                    <a:gd name="T6" fmla="*/ 0 w 1236"/>
                    <a:gd name="T7" fmla="*/ 130577 h 600"/>
                    <a:gd name="T8" fmla="*/ 0 w 1236"/>
                    <a:gd name="T9" fmla="*/ 130577 h 600"/>
                    <a:gd name="T10" fmla="*/ 130502 w 1236"/>
                    <a:gd name="T11" fmla="*/ 0 h 600"/>
                    <a:gd name="T12" fmla="*/ 407168 w 1236"/>
                    <a:gd name="T13" fmla="*/ 0 h 600"/>
                    <a:gd name="T14" fmla="*/ 407168 w 1236"/>
                    <a:gd name="T15" fmla="*/ 0 h 600"/>
                    <a:gd name="T16" fmla="*/ 537235 w 1236"/>
                    <a:gd name="T17" fmla="*/ 130577 h 600"/>
                    <a:gd name="T18" fmla="*/ 537235 w 1236"/>
                    <a:gd name="T19" fmla="*/ 130577 h 600"/>
                    <a:gd name="T20" fmla="*/ 407168 w 1236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0">
                      <a:moveTo>
                        <a:pt x="936" y="599"/>
                      </a:moveTo>
                      <a:lnTo>
                        <a:pt x="300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4"/>
                        <a:pt x="135" y="0"/>
                        <a:pt x="300" y="0"/>
                      </a:cubicBezTo>
                      <a:lnTo>
                        <a:pt x="936" y="0"/>
                      </a:lnTo>
                      <a:cubicBezTo>
                        <a:pt x="1102" y="0"/>
                        <a:pt x="1235" y="134"/>
                        <a:pt x="1235" y="300"/>
                      </a:cubicBezTo>
                      <a:cubicBezTo>
                        <a:pt x="1235" y="465"/>
                        <a:pt x="1102" y="599"/>
                        <a:pt x="936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141" name="Group 1">
                <a:extLst>
                  <a:ext uri="{FF2B5EF4-FFF2-40B4-BE49-F238E27FC236}">
                    <a16:creationId xmlns="" xmlns:a16="http://schemas.microsoft.com/office/drawing/2014/main" id="{23C65601-A43C-F349-9958-58456F4FA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-528478" y="2446954"/>
                <a:ext cx="2447606" cy="2528559"/>
                <a:chOff x="8253235" y="2100188"/>
                <a:chExt cx="2448321" cy="2528969"/>
              </a:xfrm>
            </p:grpSpPr>
            <p:sp>
              <p:nvSpPr>
                <p:cNvPr id="142" name="Freeform 91">
                  <a:extLst>
                    <a:ext uri="{FF2B5EF4-FFF2-40B4-BE49-F238E27FC236}">
                      <a16:creationId xmlns="" xmlns:a16="http://schemas.microsoft.com/office/drawing/2014/main" id="{540A0029-01AC-0D46-82DC-E1F844B71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3235" y="3674793"/>
                  <a:ext cx="378290" cy="291878"/>
                </a:xfrm>
                <a:custGeom>
                  <a:avLst/>
                  <a:gdLst>
                    <a:gd name="T0" fmla="*/ 145831 w 869"/>
                    <a:gd name="T1" fmla="*/ 291444 h 672"/>
                    <a:gd name="T2" fmla="*/ 232459 w 869"/>
                    <a:gd name="T3" fmla="*/ 291444 h 672"/>
                    <a:gd name="T4" fmla="*/ 232459 w 869"/>
                    <a:gd name="T5" fmla="*/ 291444 h 672"/>
                    <a:gd name="T6" fmla="*/ 377855 w 869"/>
                    <a:gd name="T7" fmla="*/ 145939 h 672"/>
                    <a:gd name="T8" fmla="*/ 377855 w 869"/>
                    <a:gd name="T9" fmla="*/ 145939 h 672"/>
                    <a:gd name="T10" fmla="*/ 232459 w 869"/>
                    <a:gd name="T11" fmla="*/ 0 h 672"/>
                    <a:gd name="T12" fmla="*/ 145831 w 869"/>
                    <a:gd name="T13" fmla="*/ 0 h 672"/>
                    <a:gd name="T14" fmla="*/ 145831 w 869"/>
                    <a:gd name="T15" fmla="*/ 0 h 672"/>
                    <a:gd name="T16" fmla="*/ 0 w 869"/>
                    <a:gd name="T17" fmla="*/ 145939 h 672"/>
                    <a:gd name="T18" fmla="*/ 0 w 869"/>
                    <a:gd name="T19" fmla="*/ 145939 h 672"/>
                    <a:gd name="T20" fmla="*/ 145831 w 869"/>
                    <a:gd name="T21" fmla="*/ 291444 h 67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9" h="672">
                      <a:moveTo>
                        <a:pt x="335" y="671"/>
                      </a:moveTo>
                      <a:lnTo>
                        <a:pt x="534" y="671"/>
                      </a:lnTo>
                      <a:cubicBezTo>
                        <a:pt x="718" y="671"/>
                        <a:pt x="868" y="520"/>
                        <a:pt x="868" y="336"/>
                      </a:cubicBezTo>
                      <a:cubicBezTo>
                        <a:pt x="868" y="151"/>
                        <a:pt x="718" y="0"/>
                        <a:pt x="534" y="0"/>
                      </a:cubicBezTo>
                      <a:lnTo>
                        <a:pt x="335" y="0"/>
                      </a:lnTo>
                      <a:cubicBezTo>
                        <a:pt x="149" y="0"/>
                        <a:pt x="0" y="151"/>
                        <a:pt x="0" y="336"/>
                      </a:cubicBezTo>
                      <a:cubicBezTo>
                        <a:pt x="0" y="520"/>
                        <a:pt x="149" y="671"/>
                        <a:pt x="335" y="671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3" name="Freeform 92">
                  <a:extLst>
                    <a:ext uri="{FF2B5EF4-FFF2-40B4-BE49-F238E27FC236}">
                      <a16:creationId xmlns="" xmlns:a16="http://schemas.microsoft.com/office/drawing/2014/main" id="{979D3FF5-3186-E145-9DDA-9595030ED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0916" y="2292214"/>
                  <a:ext cx="2283178" cy="1945213"/>
                </a:xfrm>
                <a:custGeom>
                  <a:avLst/>
                  <a:gdLst>
                    <a:gd name="T0" fmla="*/ 0 w 5244"/>
                    <a:gd name="T1" fmla="*/ 728639 h 4469"/>
                    <a:gd name="T2" fmla="*/ 714037 w 5244"/>
                    <a:gd name="T3" fmla="*/ 874018 h 4469"/>
                    <a:gd name="T4" fmla="*/ 568182 w 5244"/>
                    <a:gd name="T5" fmla="*/ 1019833 h 4469"/>
                    <a:gd name="T6" fmla="*/ 714037 w 5244"/>
                    <a:gd name="T7" fmla="*/ 1165648 h 4469"/>
                    <a:gd name="T8" fmla="*/ 913445 w 5244"/>
                    <a:gd name="T9" fmla="*/ 1165648 h 4469"/>
                    <a:gd name="T10" fmla="*/ 911268 w 5244"/>
                    <a:gd name="T11" fmla="*/ 1165648 h 4469"/>
                    <a:gd name="T12" fmla="*/ 1007489 w 5244"/>
                    <a:gd name="T13" fmla="*/ 1263583 h 4469"/>
                    <a:gd name="T14" fmla="*/ 911268 w 5244"/>
                    <a:gd name="T15" fmla="*/ 1361954 h 4469"/>
                    <a:gd name="T16" fmla="*/ 656131 w 5244"/>
                    <a:gd name="T17" fmla="*/ 1361954 h 4469"/>
                    <a:gd name="T18" fmla="*/ 510711 w 5244"/>
                    <a:gd name="T19" fmla="*/ 1507769 h 4469"/>
                    <a:gd name="T20" fmla="*/ 656131 w 5244"/>
                    <a:gd name="T21" fmla="*/ 1653148 h 4469"/>
                    <a:gd name="T22" fmla="*/ 960903 w 5244"/>
                    <a:gd name="T23" fmla="*/ 1653148 h 4469"/>
                    <a:gd name="T24" fmla="*/ 815483 w 5244"/>
                    <a:gd name="T25" fmla="*/ 1798963 h 4469"/>
                    <a:gd name="T26" fmla="*/ 1576978 w 5244"/>
                    <a:gd name="T27" fmla="*/ 1944778 h 4469"/>
                    <a:gd name="T28" fmla="*/ 1722397 w 5244"/>
                    <a:gd name="T29" fmla="*/ 1798963 h 4469"/>
                    <a:gd name="T30" fmla="*/ 1576978 w 5244"/>
                    <a:gd name="T31" fmla="*/ 1653148 h 4469"/>
                    <a:gd name="T32" fmla="*/ 2066354 w 5244"/>
                    <a:gd name="T33" fmla="*/ 1653148 h 4469"/>
                    <a:gd name="T34" fmla="*/ 2212210 w 5244"/>
                    <a:gd name="T35" fmla="*/ 1507769 h 4469"/>
                    <a:gd name="T36" fmla="*/ 1624435 w 5244"/>
                    <a:gd name="T37" fmla="*/ 1361954 h 4469"/>
                    <a:gd name="T38" fmla="*/ 1629660 w 5244"/>
                    <a:gd name="T39" fmla="*/ 1361954 h 4469"/>
                    <a:gd name="T40" fmla="*/ 1536051 w 5244"/>
                    <a:gd name="T41" fmla="*/ 1263583 h 4469"/>
                    <a:gd name="T42" fmla="*/ 1629660 w 5244"/>
                    <a:gd name="T43" fmla="*/ 1166083 h 4469"/>
                    <a:gd name="T44" fmla="*/ 1624435 w 5244"/>
                    <a:gd name="T45" fmla="*/ 1165648 h 4469"/>
                    <a:gd name="T46" fmla="*/ 1765936 w 5244"/>
                    <a:gd name="T47" fmla="*/ 1165648 h 4469"/>
                    <a:gd name="T48" fmla="*/ 1911791 w 5244"/>
                    <a:gd name="T49" fmla="*/ 1019833 h 4469"/>
                    <a:gd name="T50" fmla="*/ 2136452 w 5244"/>
                    <a:gd name="T51" fmla="*/ 874018 h 4469"/>
                    <a:gd name="T52" fmla="*/ 2282743 w 5244"/>
                    <a:gd name="T53" fmla="*/ 728639 h 4469"/>
                    <a:gd name="T54" fmla="*/ 2136452 w 5244"/>
                    <a:gd name="T55" fmla="*/ 583259 h 4469"/>
                    <a:gd name="T56" fmla="*/ 1922241 w 5244"/>
                    <a:gd name="T57" fmla="*/ 583259 h 4469"/>
                    <a:gd name="T58" fmla="*/ 2068096 w 5244"/>
                    <a:gd name="T59" fmla="*/ 437444 h 4469"/>
                    <a:gd name="T60" fmla="*/ 1441136 w 5244"/>
                    <a:gd name="T61" fmla="*/ 291194 h 4469"/>
                    <a:gd name="T62" fmla="*/ 1586992 w 5244"/>
                    <a:gd name="T63" fmla="*/ 145815 h 4469"/>
                    <a:gd name="T64" fmla="*/ 1441136 w 5244"/>
                    <a:gd name="T65" fmla="*/ 0 h 4469"/>
                    <a:gd name="T66" fmla="*/ 389237 w 5244"/>
                    <a:gd name="T67" fmla="*/ 0 h 4469"/>
                    <a:gd name="T68" fmla="*/ 243818 w 5244"/>
                    <a:gd name="T69" fmla="*/ 145815 h 4469"/>
                    <a:gd name="T70" fmla="*/ 876437 w 5244"/>
                    <a:gd name="T71" fmla="*/ 291194 h 4469"/>
                    <a:gd name="T72" fmla="*/ 1022293 w 5244"/>
                    <a:gd name="T73" fmla="*/ 437444 h 4469"/>
                    <a:gd name="T74" fmla="*/ 876437 w 5244"/>
                    <a:gd name="T75" fmla="*/ 583259 h 4469"/>
                    <a:gd name="T76" fmla="*/ 145420 w 5244"/>
                    <a:gd name="T77" fmla="*/ 583259 h 446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5244" h="4469">
                      <a:moveTo>
                        <a:pt x="0" y="1674"/>
                      </a:moveTo>
                      <a:lnTo>
                        <a:pt x="0" y="1674"/>
                      </a:lnTo>
                      <a:cubicBezTo>
                        <a:pt x="0" y="1858"/>
                        <a:pt x="150" y="2008"/>
                        <a:pt x="334" y="2008"/>
                      </a:cubicBezTo>
                      <a:lnTo>
                        <a:pt x="1640" y="2008"/>
                      </a:lnTo>
                      <a:cubicBezTo>
                        <a:pt x="1455" y="2008"/>
                        <a:pt x="1305" y="2158"/>
                        <a:pt x="1305" y="2343"/>
                      </a:cubicBezTo>
                      <a:cubicBezTo>
                        <a:pt x="1305" y="2528"/>
                        <a:pt x="1455" y="2678"/>
                        <a:pt x="1640" y="2678"/>
                      </a:cubicBezTo>
                      <a:lnTo>
                        <a:pt x="2098" y="2678"/>
                      </a:lnTo>
                      <a:cubicBezTo>
                        <a:pt x="2097" y="2678"/>
                        <a:pt x="2095" y="2678"/>
                        <a:pt x="2093" y="2678"/>
                      </a:cubicBezTo>
                      <a:cubicBezTo>
                        <a:pt x="2216" y="2681"/>
                        <a:pt x="2314" y="2780"/>
                        <a:pt x="2314" y="2903"/>
                      </a:cubicBezTo>
                      <a:cubicBezTo>
                        <a:pt x="2314" y="3026"/>
                        <a:pt x="2216" y="3127"/>
                        <a:pt x="2093" y="3129"/>
                      </a:cubicBezTo>
                      <a:cubicBezTo>
                        <a:pt x="2095" y="3129"/>
                        <a:pt x="2097" y="3129"/>
                        <a:pt x="2098" y="3129"/>
                      </a:cubicBezTo>
                      <a:lnTo>
                        <a:pt x="1507" y="3129"/>
                      </a:lnTo>
                      <a:cubicBezTo>
                        <a:pt x="1323" y="3129"/>
                        <a:pt x="1173" y="3280"/>
                        <a:pt x="1173" y="3464"/>
                      </a:cubicBezTo>
                      <a:cubicBezTo>
                        <a:pt x="1173" y="3649"/>
                        <a:pt x="1323" y="3798"/>
                        <a:pt x="1507" y="3798"/>
                      </a:cubicBezTo>
                      <a:lnTo>
                        <a:pt x="2207" y="3798"/>
                      </a:lnTo>
                      <a:cubicBezTo>
                        <a:pt x="2023" y="3798"/>
                        <a:pt x="1873" y="3948"/>
                        <a:pt x="1873" y="4133"/>
                      </a:cubicBezTo>
                      <a:cubicBezTo>
                        <a:pt x="1873" y="4318"/>
                        <a:pt x="2023" y="4468"/>
                        <a:pt x="2207" y="4468"/>
                      </a:cubicBezTo>
                      <a:lnTo>
                        <a:pt x="3622" y="4468"/>
                      </a:lnTo>
                      <a:cubicBezTo>
                        <a:pt x="3807" y="4468"/>
                        <a:pt x="3956" y="4318"/>
                        <a:pt x="3956" y="4133"/>
                      </a:cubicBezTo>
                      <a:cubicBezTo>
                        <a:pt x="3956" y="3948"/>
                        <a:pt x="3807" y="3798"/>
                        <a:pt x="3622" y="3798"/>
                      </a:cubicBezTo>
                      <a:lnTo>
                        <a:pt x="4746" y="3798"/>
                      </a:lnTo>
                      <a:cubicBezTo>
                        <a:pt x="4930" y="3798"/>
                        <a:pt x="5081" y="3649"/>
                        <a:pt x="5081" y="3464"/>
                      </a:cubicBezTo>
                      <a:cubicBezTo>
                        <a:pt x="5081" y="3280"/>
                        <a:pt x="4930" y="3129"/>
                        <a:pt x="4746" y="3129"/>
                      </a:cubicBezTo>
                      <a:lnTo>
                        <a:pt x="3731" y="3129"/>
                      </a:lnTo>
                      <a:cubicBezTo>
                        <a:pt x="3735" y="3129"/>
                        <a:pt x="3739" y="3129"/>
                        <a:pt x="3743" y="3129"/>
                      </a:cubicBezTo>
                      <a:cubicBezTo>
                        <a:pt x="3624" y="3122"/>
                        <a:pt x="3528" y="3024"/>
                        <a:pt x="3528" y="2903"/>
                      </a:cubicBezTo>
                      <a:cubicBezTo>
                        <a:pt x="3528" y="2783"/>
                        <a:pt x="3624" y="2684"/>
                        <a:pt x="3743" y="2679"/>
                      </a:cubicBezTo>
                      <a:cubicBezTo>
                        <a:pt x="3739" y="2678"/>
                        <a:pt x="3735" y="2678"/>
                        <a:pt x="3731" y="2678"/>
                      </a:cubicBezTo>
                      <a:lnTo>
                        <a:pt x="4056" y="2678"/>
                      </a:lnTo>
                      <a:cubicBezTo>
                        <a:pt x="4240" y="2678"/>
                        <a:pt x="4391" y="2528"/>
                        <a:pt x="4391" y="2343"/>
                      </a:cubicBezTo>
                      <a:cubicBezTo>
                        <a:pt x="4391" y="2158"/>
                        <a:pt x="4240" y="2008"/>
                        <a:pt x="4056" y="2008"/>
                      </a:cubicBezTo>
                      <a:lnTo>
                        <a:pt x="4907" y="2008"/>
                      </a:lnTo>
                      <a:cubicBezTo>
                        <a:pt x="5093" y="2008"/>
                        <a:pt x="5243" y="1858"/>
                        <a:pt x="5243" y="1674"/>
                      </a:cubicBezTo>
                      <a:cubicBezTo>
                        <a:pt x="5243" y="1490"/>
                        <a:pt x="5093" y="1340"/>
                        <a:pt x="4907" y="1340"/>
                      </a:cubicBezTo>
                      <a:lnTo>
                        <a:pt x="4415" y="1340"/>
                      </a:lnTo>
                      <a:cubicBezTo>
                        <a:pt x="4600" y="1340"/>
                        <a:pt x="4750" y="1189"/>
                        <a:pt x="4750" y="1005"/>
                      </a:cubicBezTo>
                      <a:cubicBezTo>
                        <a:pt x="4750" y="820"/>
                        <a:pt x="4600" y="669"/>
                        <a:pt x="4415" y="669"/>
                      </a:cubicBezTo>
                      <a:lnTo>
                        <a:pt x="3310" y="669"/>
                      </a:lnTo>
                      <a:cubicBezTo>
                        <a:pt x="3495" y="669"/>
                        <a:pt x="3645" y="520"/>
                        <a:pt x="3645" y="335"/>
                      </a:cubicBezTo>
                      <a:cubicBezTo>
                        <a:pt x="3645" y="151"/>
                        <a:pt x="3495" y="0"/>
                        <a:pt x="3310" y="0"/>
                      </a:cubicBezTo>
                      <a:lnTo>
                        <a:pt x="894" y="0"/>
                      </a:lnTo>
                      <a:cubicBezTo>
                        <a:pt x="710" y="0"/>
                        <a:pt x="560" y="151"/>
                        <a:pt x="560" y="335"/>
                      </a:cubicBezTo>
                      <a:cubicBezTo>
                        <a:pt x="560" y="520"/>
                        <a:pt x="710" y="669"/>
                        <a:pt x="894" y="669"/>
                      </a:cubicBezTo>
                      <a:lnTo>
                        <a:pt x="2013" y="669"/>
                      </a:lnTo>
                      <a:cubicBezTo>
                        <a:pt x="2197" y="669"/>
                        <a:pt x="2348" y="820"/>
                        <a:pt x="2348" y="1005"/>
                      </a:cubicBezTo>
                      <a:cubicBezTo>
                        <a:pt x="2348" y="1189"/>
                        <a:pt x="2197" y="1340"/>
                        <a:pt x="2013" y="1340"/>
                      </a:cubicBezTo>
                      <a:lnTo>
                        <a:pt x="334" y="1340"/>
                      </a:lnTo>
                      <a:cubicBezTo>
                        <a:pt x="150" y="1340"/>
                        <a:pt x="0" y="1490"/>
                        <a:pt x="0" y="1674"/>
                      </a:cubicBezTo>
                    </a:path>
                  </a:pathLst>
                </a:custGeom>
                <a:solidFill>
                  <a:srgbClr val="CC5EA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4" name="Freeform 93">
                  <a:extLst>
                    <a:ext uri="{FF2B5EF4-FFF2-40B4-BE49-F238E27FC236}">
                      <a16:creationId xmlns="" xmlns:a16="http://schemas.microsoft.com/office/drawing/2014/main" id="{D69691DD-8450-624C-A86F-D9932F97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17505" y="2488079"/>
                  <a:ext cx="76810" cy="76810"/>
                </a:xfrm>
                <a:custGeom>
                  <a:avLst/>
                  <a:gdLst>
                    <a:gd name="T0" fmla="*/ 76371 w 175"/>
                    <a:gd name="T1" fmla="*/ 38186 h 175"/>
                    <a:gd name="T2" fmla="*/ 76371 w 175"/>
                    <a:gd name="T3" fmla="*/ 38186 h 175"/>
                    <a:gd name="T4" fmla="*/ 38186 w 175"/>
                    <a:gd name="T5" fmla="*/ 76371 h 175"/>
                    <a:gd name="T6" fmla="*/ 38186 w 175"/>
                    <a:gd name="T7" fmla="*/ 76371 h 175"/>
                    <a:gd name="T8" fmla="*/ 0 w 175"/>
                    <a:gd name="T9" fmla="*/ 38186 h 175"/>
                    <a:gd name="T10" fmla="*/ 0 w 175"/>
                    <a:gd name="T11" fmla="*/ 38186 h 175"/>
                    <a:gd name="T12" fmla="*/ 38186 w 175"/>
                    <a:gd name="T13" fmla="*/ 0 h 175"/>
                    <a:gd name="T14" fmla="*/ 38186 w 175"/>
                    <a:gd name="T15" fmla="*/ 0 h 175"/>
                    <a:gd name="T16" fmla="*/ 76371 w 175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5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5" name="Freeform 94">
                  <a:extLst>
                    <a:ext uri="{FF2B5EF4-FFF2-40B4-BE49-F238E27FC236}">
                      <a16:creationId xmlns="" xmlns:a16="http://schemas.microsoft.com/office/drawing/2014/main" id="{86E822FF-98C5-6042-BD49-C0E3A11E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29614" y="3501971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6" name="Freeform 95">
                  <a:extLst>
                    <a:ext uri="{FF2B5EF4-FFF2-40B4-BE49-F238E27FC236}">
                      <a16:creationId xmlns="" xmlns:a16="http://schemas.microsoft.com/office/drawing/2014/main" id="{C4FA4E4B-395A-1A4D-BD72-450556E4E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16320" y="2774196"/>
                  <a:ext cx="74890" cy="74890"/>
                </a:xfrm>
                <a:custGeom>
                  <a:avLst/>
                  <a:gdLst>
                    <a:gd name="T0" fmla="*/ 74457 w 173"/>
                    <a:gd name="T1" fmla="*/ 36796 h 173"/>
                    <a:gd name="T2" fmla="*/ 74457 w 173"/>
                    <a:gd name="T3" fmla="*/ 36796 h 173"/>
                    <a:gd name="T4" fmla="*/ 37661 w 173"/>
                    <a:gd name="T5" fmla="*/ 74457 h 173"/>
                    <a:gd name="T6" fmla="*/ 37661 w 173"/>
                    <a:gd name="T7" fmla="*/ 74457 h 173"/>
                    <a:gd name="T8" fmla="*/ 0 w 173"/>
                    <a:gd name="T9" fmla="*/ 36796 h 173"/>
                    <a:gd name="T10" fmla="*/ 0 w 173"/>
                    <a:gd name="T11" fmla="*/ 36796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7 w 173"/>
                    <a:gd name="T17" fmla="*/ 36796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5"/>
                      </a:moveTo>
                      <a:lnTo>
                        <a:pt x="172" y="85"/>
                      </a:lnTo>
                      <a:cubicBezTo>
                        <a:pt x="172" y="133"/>
                        <a:pt x="134" y="172"/>
                        <a:pt x="87" y="172"/>
                      </a:cubicBezTo>
                      <a:cubicBezTo>
                        <a:pt x="39" y="172"/>
                        <a:pt x="0" y="133"/>
                        <a:pt x="0" y="85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2" y="38"/>
                        <a:pt x="172" y="85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7" name="Freeform 96">
                  <a:extLst>
                    <a:ext uri="{FF2B5EF4-FFF2-40B4-BE49-F238E27FC236}">
                      <a16:creationId xmlns="" xmlns:a16="http://schemas.microsoft.com/office/drawing/2014/main" id="{C5F47288-0584-5749-8F33-C700606F4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1661" y="2192360"/>
                  <a:ext cx="76810" cy="74889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6"/>
                        <a:pt x="134" y="173"/>
                        <a:pt x="87" y="173"/>
                      </a:cubicBezTo>
                      <a:cubicBezTo>
                        <a:pt x="39" y="173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48" name="Freeform 97">
                  <a:extLst>
                    <a:ext uri="{FF2B5EF4-FFF2-40B4-BE49-F238E27FC236}">
                      <a16:creationId xmlns="" xmlns:a16="http://schemas.microsoft.com/office/drawing/2014/main" id="{94C503F4-6B29-2146-A00C-76B34F38C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1893" y="4162537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49" name="Freeform 98">
                  <a:extLst>
                    <a:ext uri="{FF2B5EF4-FFF2-40B4-BE49-F238E27FC236}">
                      <a16:creationId xmlns="" xmlns:a16="http://schemas.microsoft.com/office/drawing/2014/main" id="{66CA681D-EFA2-DE48-AA8D-A1E05D236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42606" y="3327228"/>
                  <a:ext cx="74889" cy="74890"/>
                </a:xfrm>
                <a:custGeom>
                  <a:avLst/>
                  <a:gdLst>
                    <a:gd name="T0" fmla="*/ 74456 w 173"/>
                    <a:gd name="T1" fmla="*/ 37445 h 174"/>
                    <a:gd name="T2" fmla="*/ 74456 w 173"/>
                    <a:gd name="T3" fmla="*/ 3744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0" name="Freeform 99">
                  <a:extLst>
                    <a:ext uri="{FF2B5EF4-FFF2-40B4-BE49-F238E27FC236}">
                      <a16:creationId xmlns="" xmlns:a16="http://schemas.microsoft.com/office/drawing/2014/main" id="{76E0688C-9945-3248-A1AC-664DBDC59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6656" y="4262390"/>
                  <a:ext cx="74889" cy="74889"/>
                </a:xfrm>
                <a:custGeom>
                  <a:avLst/>
                  <a:gdLst>
                    <a:gd name="T0" fmla="*/ 74459 w 174"/>
                    <a:gd name="T1" fmla="*/ 37014 h 174"/>
                    <a:gd name="T2" fmla="*/ 74459 w 174"/>
                    <a:gd name="T3" fmla="*/ 37014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014 h 174"/>
                    <a:gd name="T10" fmla="*/ 0 w 174"/>
                    <a:gd name="T11" fmla="*/ 37014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1" name="Freeform 100">
                  <a:extLst>
                    <a:ext uri="{FF2B5EF4-FFF2-40B4-BE49-F238E27FC236}">
                      <a16:creationId xmlns="" xmlns:a16="http://schemas.microsoft.com/office/drawing/2014/main" id="{BFE09299-AD85-5448-859F-7D54ADE20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42615" y="3820732"/>
                  <a:ext cx="74890" cy="74889"/>
                </a:xfrm>
                <a:custGeom>
                  <a:avLst/>
                  <a:gdLst>
                    <a:gd name="T0" fmla="*/ 74460 w 174"/>
                    <a:gd name="T1" fmla="*/ 37228 h 173"/>
                    <a:gd name="T2" fmla="*/ 74460 w 174"/>
                    <a:gd name="T3" fmla="*/ 37228 h 173"/>
                    <a:gd name="T4" fmla="*/ 37015 w 174"/>
                    <a:gd name="T5" fmla="*/ 74456 h 173"/>
                    <a:gd name="T6" fmla="*/ 37015 w 174"/>
                    <a:gd name="T7" fmla="*/ 74456 h 173"/>
                    <a:gd name="T8" fmla="*/ 0 w 174"/>
                    <a:gd name="T9" fmla="*/ 37228 h 173"/>
                    <a:gd name="T10" fmla="*/ 0 w 174"/>
                    <a:gd name="T11" fmla="*/ 37228 h 173"/>
                    <a:gd name="T12" fmla="*/ 37015 w 174"/>
                    <a:gd name="T13" fmla="*/ 0 h 173"/>
                    <a:gd name="T14" fmla="*/ 37015 w 174"/>
                    <a:gd name="T15" fmla="*/ 0 h 173"/>
                    <a:gd name="T16" fmla="*/ 74460 w 174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2"/>
                        <a:pt x="86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5" y="0"/>
                        <a:pt x="173" y="39"/>
                        <a:pt x="173" y="86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2" name="Freeform 101">
                  <a:extLst>
                    <a:ext uri="{FF2B5EF4-FFF2-40B4-BE49-F238E27FC236}">
                      <a16:creationId xmlns="" xmlns:a16="http://schemas.microsoft.com/office/drawing/2014/main" id="{E6061FB6-39D7-B94B-AA86-BB91D339E0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3118" y="2586011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3" name="Freeform 102">
                  <a:extLst>
                    <a:ext uri="{FF2B5EF4-FFF2-40B4-BE49-F238E27FC236}">
                      <a16:creationId xmlns="" xmlns:a16="http://schemas.microsoft.com/office/drawing/2014/main" id="{59C29AEB-C6D9-2744-80B0-961DEE4FC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20298" y="2985423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2608 w 106"/>
                    <a:gd name="T5" fmla="*/ 45651 h 106"/>
                    <a:gd name="T6" fmla="*/ 22608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2608 w 106"/>
                    <a:gd name="T13" fmla="*/ 0 h 106"/>
                    <a:gd name="T14" fmla="*/ 22608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4" name="Freeform 103">
                  <a:extLst>
                    <a:ext uri="{FF2B5EF4-FFF2-40B4-BE49-F238E27FC236}">
                      <a16:creationId xmlns="" xmlns:a16="http://schemas.microsoft.com/office/drawing/2014/main" id="{1E0E1596-47F1-BF44-9300-C78F1CB4A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87810" y="33425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5" name="Freeform 104">
                  <a:extLst>
                    <a:ext uri="{FF2B5EF4-FFF2-40B4-BE49-F238E27FC236}">
                      <a16:creationId xmlns="" xmlns:a16="http://schemas.microsoft.com/office/drawing/2014/main" id="{E2CDDAB5-762D-C145-A7B6-EB772AA7BE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4882" y="431615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6" name="Freeform 105">
                  <a:extLst>
                    <a:ext uri="{FF2B5EF4-FFF2-40B4-BE49-F238E27FC236}">
                      <a16:creationId xmlns="" xmlns:a16="http://schemas.microsoft.com/office/drawing/2014/main" id="{0AE5B38A-9A35-D34D-BBCB-D58EF4E3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3161" y="4037720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7" name="Freeform 106">
                  <a:extLst>
                    <a:ext uri="{FF2B5EF4-FFF2-40B4-BE49-F238E27FC236}">
                      <a16:creationId xmlns="" xmlns:a16="http://schemas.microsoft.com/office/drawing/2014/main" id="{B8CCB5FF-CE8F-9E4D-A58E-D25D90C05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48513" y="235750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2" y="104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8" name="Freeform 107">
                  <a:extLst>
                    <a:ext uri="{FF2B5EF4-FFF2-40B4-BE49-F238E27FC236}">
                      <a16:creationId xmlns="" xmlns:a16="http://schemas.microsoft.com/office/drawing/2014/main" id="{D0164EE2-0D1C-5943-943B-4CDC2803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6098" y="28817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59" name="Freeform 108">
                  <a:extLst>
                    <a:ext uri="{FF2B5EF4-FFF2-40B4-BE49-F238E27FC236}">
                      <a16:creationId xmlns="" xmlns:a16="http://schemas.microsoft.com/office/drawing/2014/main" id="{A27583A5-638E-7F42-935F-2E69533F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1482" y="371703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2" y="105"/>
                        <a:pt x="0" y="81"/>
                        <a:pt x="0" y="53"/>
                      </a:cubicBezTo>
                      <a:cubicBezTo>
                        <a:pt x="0" y="24"/>
                        <a:pt x="22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0" name="Freeform 109">
                  <a:extLst>
                    <a:ext uri="{FF2B5EF4-FFF2-40B4-BE49-F238E27FC236}">
                      <a16:creationId xmlns="" xmlns:a16="http://schemas.microsoft.com/office/drawing/2014/main" id="{40B6E664-3B49-134B-98C0-6B538E517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9" y="4293114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1" name="Freeform 110">
                  <a:extLst>
                    <a:ext uri="{FF2B5EF4-FFF2-40B4-BE49-F238E27FC236}">
                      <a16:creationId xmlns="" xmlns:a16="http://schemas.microsoft.com/office/drawing/2014/main" id="{CBC55A64-F3D4-114C-A749-AE813A5FC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6550" y="2962380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2" y="105"/>
                        <a:pt x="0" y="81"/>
                        <a:pt x="0" y="52"/>
                      </a:cubicBezTo>
                      <a:cubicBezTo>
                        <a:pt x="0" y="23"/>
                        <a:pt x="22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rgbClr val="CC1E4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2" name="Freeform 111">
                  <a:extLst>
                    <a:ext uri="{FF2B5EF4-FFF2-40B4-BE49-F238E27FC236}">
                      <a16:creationId xmlns="" xmlns:a16="http://schemas.microsoft.com/office/drawing/2014/main" id="{93E326E8-7F4B-5445-8CC1-C6C6FCB404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6384" y="3740082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3" name="Freeform 112">
                  <a:extLst>
                    <a:ext uri="{FF2B5EF4-FFF2-40B4-BE49-F238E27FC236}">
                      <a16:creationId xmlns="" xmlns:a16="http://schemas.microsoft.com/office/drawing/2014/main" id="{78958E97-8C2E-E44B-8467-FCA2A2DB00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65943" y="2831803"/>
                  <a:ext cx="733536" cy="261154"/>
                </a:xfrm>
                <a:custGeom>
                  <a:avLst/>
                  <a:gdLst>
                    <a:gd name="T0" fmla="*/ 602936 w 1685"/>
                    <a:gd name="T1" fmla="*/ 260719 h 601"/>
                    <a:gd name="T2" fmla="*/ 130165 w 1685"/>
                    <a:gd name="T3" fmla="*/ 260719 h 601"/>
                    <a:gd name="T4" fmla="*/ 130165 w 1685"/>
                    <a:gd name="T5" fmla="*/ 260719 h 601"/>
                    <a:gd name="T6" fmla="*/ 0 w 1685"/>
                    <a:gd name="T7" fmla="*/ 130360 h 601"/>
                    <a:gd name="T8" fmla="*/ 0 w 1685"/>
                    <a:gd name="T9" fmla="*/ 130360 h 601"/>
                    <a:gd name="T10" fmla="*/ 130165 w 1685"/>
                    <a:gd name="T11" fmla="*/ 0 h 601"/>
                    <a:gd name="T12" fmla="*/ 602936 w 1685"/>
                    <a:gd name="T13" fmla="*/ 0 h 601"/>
                    <a:gd name="T14" fmla="*/ 602936 w 1685"/>
                    <a:gd name="T15" fmla="*/ 0 h 601"/>
                    <a:gd name="T16" fmla="*/ 733101 w 1685"/>
                    <a:gd name="T17" fmla="*/ 130360 h 601"/>
                    <a:gd name="T18" fmla="*/ 733101 w 1685"/>
                    <a:gd name="T19" fmla="*/ 130360 h 601"/>
                    <a:gd name="T20" fmla="*/ 602936 w 1685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85" h="601">
                      <a:moveTo>
                        <a:pt x="1385" y="600"/>
                      </a:moveTo>
                      <a:lnTo>
                        <a:pt x="299" y="600"/>
                      </a:lnTo>
                      <a:cubicBezTo>
                        <a:pt x="134" y="600"/>
                        <a:pt x="0" y="465"/>
                        <a:pt x="0" y="300"/>
                      </a:cubicBezTo>
                      <a:cubicBezTo>
                        <a:pt x="0" y="134"/>
                        <a:pt x="134" y="0"/>
                        <a:pt x="299" y="0"/>
                      </a:cubicBezTo>
                      <a:lnTo>
                        <a:pt x="1385" y="0"/>
                      </a:lnTo>
                      <a:cubicBezTo>
                        <a:pt x="1550" y="0"/>
                        <a:pt x="1684" y="134"/>
                        <a:pt x="1684" y="300"/>
                      </a:cubicBezTo>
                      <a:cubicBezTo>
                        <a:pt x="1684" y="465"/>
                        <a:pt x="1550" y="600"/>
                        <a:pt x="1385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4" name="Freeform 113">
                  <a:extLst>
                    <a:ext uri="{FF2B5EF4-FFF2-40B4-BE49-F238E27FC236}">
                      <a16:creationId xmlns="" xmlns:a16="http://schemas.microsoft.com/office/drawing/2014/main" id="{8C99AE35-D2C5-1B46-98E8-E26193C0E9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3235" y="3501971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1"/>
                    <a:gd name="T2" fmla="*/ 130196 w 1420"/>
                    <a:gd name="T3" fmla="*/ 260719 h 601"/>
                    <a:gd name="T4" fmla="*/ 130196 w 1420"/>
                    <a:gd name="T5" fmla="*/ 260719 h 601"/>
                    <a:gd name="T6" fmla="*/ 0 w 1420"/>
                    <a:gd name="T7" fmla="*/ 130794 h 601"/>
                    <a:gd name="T8" fmla="*/ 0 w 1420"/>
                    <a:gd name="T9" fmla="*/ 130794 h 601"/>
                    <a:gd name="T10" fmla="*/ 130196 w 1420"/>
                    <a:gd name="T11" fmla="*/ 0 h 601"/>
                    <a:gd name="T12" fmla="*/ 487690 w 1420"/>
                    <a:gd name="T13" fmla="*/ 0 h 601"/>
                    <a:gd name="T14" fmla="*/ 487690 w 1420"/>
                    <a:gd name="T15" fmla="*/ 0 h 601"/>
                    <a:gd name="T16" fmla="*/ 617886 w 1420"/>
                    <a:gd name="T17" fmla="*/ 130794 h 601"/>
                    <a:gd name="T18" fmla="*/ 617886 w 1420"/>
                    <a:gd name="T19" fmla="*/ 130794 h 601"/>
                    <a:gd name="T20" fmla="*/ 487690 w 1420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1">
                      <a:moveTo>
                        <a:pt x="1120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20" y="0"/>
                      </a:lnTo>
                      <a:cubicBezTo>
                        <a:pt x="1284" y="0"/>
                        <a:pt x="1419" y="135"/>
                        <a:pt x="1419" y="301"/>
                      </a:cubicBezTo>
                      <a:cubicBezTo>
                        <a:pt x="1419" y="466"/>
                        <a:pt x="1284" y="600"/>
                        <a:pt x="1120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5" name="Freeform 114">
                  <a:extLst>
                    <a:ext uri="{FF2B5EF4-FFF2-40B4-BE49-F238E27FC236}">
                      <a16:creationId xmlns="" xmlns:a16="http://schemas.microsoft.com/office/drawing/2014/main" id="{53A40298-1EDA-5446-9D67-CFB04A35D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24735" y="2100188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1067 w 1420"/>
                    <a:gd name="T3" fmla="*/ 260719 h 600"/>
                    <a:gd name="T4" fmla="*/ 131067 w 1420"/>
                    <a:gd name="T5" fmla="*/ 260719 h 600"/>
                    <a:gd name="T6" fmla="*/ 0 w 1420"/>
                    <a:gd name="T7" fmla="*/ 130577 h 600"/>
                    <a:gd name="T8" fmla="*/ 0 w 1420"/>
                    <a:gd name="T9" fmla="*/ 130577 h 600"/>
                    <a:gd name="T10" fmla="*/ 131067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577 h 600"/>
                    <a:gd name="T18" fmla="*/ 617886 w 1420"/>
                    <a:gd name="T19" fmla="*/ 130577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5"/>
                        <a:pt x="0" y="300"/>
                      </a:cubicBezTo>
                      <a:cubicBezTo>
                        <a:pt x="0" y="135"/>
                        <a:pt x="135" y="0"/>
                        <a:pt x="301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5"/>
                        <a:pt x="1419" y="300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66" name="Freeform 115">
                  <a:extLst>
                    <a:ext uri="{FF2B5EF4-FFF2-40B4-BE49-F238E27FC236}">
                      <a16:creationId xmlns="" xmlns:a16="http://schemas.microsoft.com/office/drawing/2014/main" id="{00E2A778-1F3F-074D-9BE6-97F7F8065A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7159" y="4106849"/>
                  <a:ext cx="814186" cy="522308"/>
                </a:xfrm>
                <a:custGeom>
                  <a:avLst/>
                  <a:gdLst>
                    <a:gd name="T0" fmla="*/ 682697 w 1870"/>
                    <a:gd name="T1" fmla="*/ 260937 h 1201"/>
                    <a:gd name="T2" fmla="*/ 487641 w 1870"/>
                    <a:gd name="T3" fmla="*/ 260937 h 1201"/>
                    <a:gd name="T4" fmla="*/ 487641 w 1870"/>
                    <a:gd name="T5" fmla="*/ 260937 h 1201"/>
                    <a:gd name="T6" fmla="*/ 617823 w 1870"/>
                    <a:gd name="T7" fmla="*/ 130903 h 1201"/>
                    <a:gd name="T8" fmla="*/ 617823 w 1870"/>
                    <a:gd name="T9" fmla="*/ 130903 h 1201"/>
                    <a:gd name="T10" fmla="*/ 487641 w 1870"/>
                    <a:gd name="T11" fmla="*/ 0 h 1201"/>
                    <a:gd name="T12" fmla="*/ 130618 w 1870"/>
                    <a:gd name="T13" fmla="*/ 0 h 1201"/>
                    <a:gd name="T14" fmla="*/ 130618 w 1870"/>
                    <a:gd name="T15" fmla="*/ 0 h 1201"/>
                    <a:gd name="T16" fmla="*/ 0 w 1870"/>
                    <a:gd name="T17" fmla="*/ 130903 h 1201"/>
                    <a:gd name="T18" fmla="*/ 0 w 1870"/>
                    <a:gd name="T19" fmla="*/ 130903 h 1201"/>
                    <a:gd name="T20" fmla="*/ 130618 w 1870"/>
                    <a:gd name="T21" fmla="*/ 260937 h 1201"/>
                    <a:gd name="T22" fmla="*/ 326110 w 1870"/>
                    <a:gd name="T23" fmla="*/ 260937 h 1201"/>
                    <a:gd name="T24" fmla="*/ 326110 w 1870"/>
                    <a:gd name="T25" fmla="*/ 260937 h 1201"/>
                    <a:gd name="T26" fmla="*/ 195056 w 1870"/>
                    <a:gd name="T27" fmla="*/ 391405 h 1201"/>
                    <a:gd name="T28" fmla="*/ 195056 w 1870"/>
                    <a:gd name="T29" fmla="*/ 391405 h 1201"/>
                    <a:gd name="T30" fmla="*/ 326110 w 1870"/>
                    <a:gd name="T31" fmla="*/ 521873 h 1201"/>
                    <a:gd name="T32" fmla="*/ 682697 w 1870"/>
                    <a:gd name="T33" fmla="*/ 521873 h 1201"/>
                    <a:gd name="T34" fmla="*/ 682697 w 1870"/>
                    <a:gd name="T35" fmla="*/ 521873 h 1201"/>
                    <a:gd name="T36" fmla="*/ 813751 w 1870"/>
                    <a:gd name="T37" fmla="*/ 391405 h 1201"/>
                    <a:gd name="T38" fmla="*/ 813751 w 1870"/>
                    <a:gd name="T39" fmla="*/ 391405 h 1201"/>
                    <a:gd name="T40" fmla="*/ 682697 w 1870"/>
                    <a:gd name="T41" fmla="*/ 260937 h 120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870" h="1201">
                      <a:moveTo>
                        <a:pt x="1568" y="600"/>
                      </a:moveTo>
                      <a:lnTo>
                        <a:pt x="1120" y="600"/>
                      </a:lnTo>
                      <a:cubicBezTo>
                        <a:pt x="1286" y="600"/>
                        <a:pt x="1419" y="467"/>
                        <a:pt x="1419" y="301"/>
                      </a:cubicBezTo>
                      <a:cubicBezTo>
                        <a:pt x="1419" y="135"/>
                        <a:pt x="1286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0"/>
                        <a:pt x="300" y="600"/>
                      </a:cubicBezTo>
                      <a:lnTo>
                        <a:pt x="749" y="600"/>
                      </a:lnTo>
                      <a:cubicBezTo>
                        <a:pt x="583" y="600"/>
                        <a:pt x="448" y="735"/>
                        <a:pt x="448" y="900"/>
                      </a:cubicBezTo>
                      <a:cubicBezTo>
                        <a:pt x="448" y="1066"/>
                        <a:pt x="583" y="1200"/>
                        <a:pt x="749" y="1200"/>
                      </a:cubicBezTo>
                      <a:lnTo>
                        <a:pt x="1568" y="1200"/>
                      </a:lnTo>
                      <a:cubicBezTo>
                        <a:pt x="1734" y="1200"/>
                        <a:pt x="1869" y="1066"/>
                        <a:pt x="1869" y="900"/>
                      </a:cubicBezTo>
                      <a:cubicBezTo>
                        <a:pt x="1869" y="735"/>
                        <a:pt x="1734" y="600"/>
                        <a:pt x="1568" y="600"/>
                      </a:cubicBezTo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796F3F34-DD3F-144C-948F-0F3D8481FA4A}"/>
                </a:ext>
              </a:extLst>
            </p:cNvPr>
            <p:cNvGrpSpPr/>
            <p:nvPr/>
          </p:nvGrpSpPr>
          <p:grpSpPr>
            <a:xfrm>
              <a:off x="9682361" y="-393904"/>
              <a:ext cx="3119241" cy="7745642"/>
              <a:chOff x="9619297" y="-518940"/>
              <a:chExt cx="3119241" cy="7745642"/>
            </a:xfrm>
          </p:grpSpPr>
          <p:grpSp>
            <p:nvGrpSpPr>
              <p:cNvPr id="67" name="Group 8">
                <a:extLst>
                  <a:ext uri="{FF2B5EF4-FFF2-40B4-BE49-F238E27FC236}">
                    <a16:creationId xmlns="" xmlns:a16="http://schemas.microsoft.com/office/drawing/2014/main" id="{A7D95AC9-A6A6-D644-BA5B-B928B9571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4046" y="2006886"/>
                <a:ext cx="2924492" cy="2528094"/>
                <a:chOff x="1751269" y="-543996"/>
                <a:chExt cx="2728676" cy="2359988"/>
              </a:xfrm>
            </p:grpSpPr>
            <p:sp>
              <p:nvSpPr>
                <p:cNvPr id="115" name="Freeform 1">
                  <a:extLst>
                    <a:ext uri="{FF2B5EF4-FFF2-40B4-BE49-F238E27FC236}">
                      <a16:creationId xmlns="" xmlns:a16="http://schemas.microsoft.com/office/drawing/2014/main" id="{D5BA754A-1A1B-0A43-A375-ACCF0BDBC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269" y="-543996"/>
                  <a:ext cx="2206368" cy="2008582"/>
                </a:xfrm>
                <a:custGeom>
                  <a:avLst/>
                  <a:gdLst>
                    <a:gd name="T0" fmla="*/ 2005235 w 5068"/>
                    <a:gd name="T1" fmla="*/ 802910 h 4613"/>
                    <a:gd name="T2" fmla="*/ 1689169 w 5068"/>
                    <a:gd name="T3" fmla="*/ 802910 h 4613"/>
                    <a:gd name="T4" fmla="*/ 1689169 w 5068"/>
                    <a:gd name="T5" fmla="*/ 802910 h 4613"/>
                    <a:gd name="T6" fmla="*/ 1889867 w 5068"/>
                    <a:gd name="T7" fmla="*/ 602183 h 4613"/>
                    <a:gd name="T8" fmla="*/ 1889867 w 5068"/>
                    <a:gd name="T9" fmla="*/ 602183 h 4613"/>
                    <a:gd name="T10" fmla="*/ 1689169 w 5068"/>
                    <a:gd name="T11" fmla="*/ 401455 h 4613"/>
                    <a:gd name="T12" fmla="*/ 1276890 w 5068"/>
                    <a:gd name="T13" fmla="*/ 401455 h 4613"/>
                    <a:gd name="T14" fmla="*/ 1276890 w 5068"/>
                    <a:gd name="T15" fmla="*/ 401455 h 4613"/>
                    <a:gd name="T16" fmla="*/ 1477587 w 5068"/>
                    <a:gd name="T17" fmla="*/ 200728 h 4613"/>
                    <a:gd name="T18" fmla="*/ 1477587 w 5068"/>
                    <a:gd name="T19" fmla="*/ 200728 h 4613"/>
                    <a:gd name="T20" fmla="*/ 1276890 w 5068"/>
                    <a:gd name="T21" fmla="*/ 0 h 4613"/>
                    <a:gd name="T22" fmla="*/ 613412 w 5068"/>
                    <a:gd name="T23" fmla="*/ 0 h 4613"/>
                    <a:gd name="T24" fmla="*/ 613412 w 5068"/>
                    <a:gd name="T25" fmla="*/ 0 h 4613"/>
                    <a:gd name="T26" fmla="*/ 411844 w 5068"/>
                    <a:gd name="T27" fmla="*/ 200728 h 4613"/>
                    <a:gd name="T28" fmla="*/ 411844 w 5068"/>
                    <a:gd name="T29" fmla="*/ 200728 h 4613"/>
                    <a:gd name="T30" fmla="*/ 613412 w 5068"/>
                    <a:gd name="T31" fmla="*/ 401455 h 4613"/>
                    <a:gd name="T32" fmla="*/ 200698 w 5068"/>
                    <a:gd name="T33" fmla="*/ 401455 h 4613"/>
                    <a:gd name="T34" fmla="*/ 200698 w 5068"/>
                    <a:gd name="T35" fmla="*/ 401455 h 4613"/>
                    <a:gd name="T36" fmla="*/ 0 w 5068"/>
                    <a:gd name="T37" fmla="*/ 602183 h 4613"/>
                    <a:gd name="T38" fmla="*/ 0 w 5068"/>
                    <a:gd name="T39" fmla="*/ 602183 h 4613"/>
                    <a:gd name="T40" fmla="*/ 200698 w 5068"/>
                    <a:gd name="T41" fmla="*/ 802910 h 4613"/>
                    <a:gd name="T42" fmla="*/ 521988 w 5068"/>
                    <a:gd name="T43" fmla="*/ 802910 h 4613"/>
                    <a:gd name="T44" fmla="*/ 521988 w 5068"/>
                    <a:gd name="T45" fmla="*/ 802910 h 4613"/>
                    <a:gd name="T46" fmla="*/ 722686 w 5068"/>
                    <a:gd name="T47" fmla="*/ 1004509 h 4613"/>
                    <a:gd name="T48" fmla="*/ 722686 w 5068"/>
                    <a:gd name="T49" fmla="*/ 1004509 h 4613"/>
                    <a:gd name="T50" fmla="*/ 521988 w 5068"/>
                    <a:gd name="T51" fmla="*/ 1204801 h 4613"/>
                    <a:gd name="T52" fmla="*/ 200698 w 5068"/>
                    <a:gd name="T53" fmla="*/ 1204801 h 4613"/>
                    <a:gd name="T54" fmla="*/ 200698 w 5068"/>
                    <a:gd name="T55" fmla="*/ 1204801 h 4613"/>
                    <a:gd name="T56" fmla="*/ 0 w 5068"/>
                    <a:gd name="T57" fmla="*/ 1405528 h 4613"/>
                    <a:gd name="T58" fmla="*/ 0 w 5068"/>
                    <a:gd name="T59" fmla="*/ 1405528 h 4613"/>
                    <a:gd name="T60" fmla="*/ 200698 w 5068"/>
                    <a:gd name="T61" fmla="*/ 1606691 h 4613"/>
                    <a:gd name="T62" fmla="*/ 827170 w 5068"/>
                    <a:gd name="T63" fmla="*/ 1606691 h 4613"/>
                    <a:gd name="T64" fmla="*/ 827170 w 5068"/>
                    <a:gd name="T65" fmla="*/ 1606691 h 4613"/>
                    <a:gd name="T66" fmla="*/ 626473 w 5068"/>
                    <a:gd name="T67" fmla="*/ 1807419 h 4613"/>
                    <a:gd name="T68" fmla="*/ 626473 w 5068"/>
                    <a:gd name="T69" fmla="*/ 1807419 h 4613"/>
                    <a:gd name="T70" fmla="*/ 827170 w 5068"/>
                    <a:gd name="T71" fmla="*/ 2008147 h 4613"/>
                    <a:gd name="T72" fmla="*/ 1949074 w 5068"/>
                    <a:gd name="T73" fmla="*/ 2008147 h 4613"/>
                    <a:gd name="T74" fmla="*/ 1949074 w 5068"/>
                    <a:gd name="T75" fmla="*/ 2008147 h 4613"/>
                    <a:gd name="T76" fmla="*/ 2149772 w 5068"/>
                    <a:gd name="T77" fmla="*/ 1807419 h 4613"/>
                    <a:gd name="T78" fmla="*/ 2149772 w 5068"/>
                    <a:gd name="T79" fmla="*/ 1807419 h 4613"/>
                    <a:gd name="T80" fmla="*/ 1949074 w 5068"/>
                    <a:gd name="T81" fmla="*/ 1606691 h 4613"/>
                    <a:gd name="T82" fmla="*/ 1646069 w 5068"/>
                    <a:gd name="T83" fmla="*/ 1606691 h 4613"/>
                    <a:gd name="T84" fmla="*/ 1646069 w 5068"/>
                    <a:gd name="T85" fmla="*/ 1606691 h 4613"/>
                    <a:gd name="T86" fmla="*/ 1445371 w 5068"/>
                    <a:gd name="T87" fmla="*/ 1405528 h 4613"/>
                    <a:gd name="T88" fmla="*/ 1445371 w 5068"/>
                    <a:gd name="T89" fmla="*/ 1405528 h 4613"/>
                    <a:gd name="T90" fmla="*/ 1646069 w 5068"/>
                    <a:gd name="T91" fmla="*/ 1204801 h 4613"/>
                    <a:gd name="T92" fmla="*/ 2005235 w 5068"/>
                    <a:gd name="T93" fmla="*/ 1204801 h 4613"/>
                    <a:gd name="T94" fmla="*/ 2005235 w 5068"/>
                    <a:gd name="T95" fmla="*/ 1204801 h 4613"/>
                    <a:gd name="T96" fmla="*/ 2205933 w 5068"/>
                    <a:gd name="T97" fmla="*/ 1004509 h 4613"/>
                    <a:gd name="T98" fmla="*/ 2205933 w 5068"/>
                    <a:gd name="T99" fmla="*/ 1004509 h 4613"/>
                    <a:gd name="T100" fmla="*/ 2005235 w 5068"/>
                    <a:gd name="T101" fmla="*/ 802910 h 461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068" h="4613">
                      <a:moveTo>
                        <a:pt x="4606" y="1844"/>
                      </a:moveTo>
                      <a:lnTo>
                        <a:pt x="3880" y="1844"/>
                      </a:lnTo>
                      <a:cubicBezTo>
                        <a:pt x="4135" y="1844"/>
                        <a:pt x="4341" y="1638"/>
                        <a:pt x="4341" y="1383"/>
                      </a:cubicBezTo>
                      <a:cubicBezTo>
                        <a:pt x="4341" y="1128"/>
                        <a:pt x="4135" y="922"/>
                        <a:pt x="3880" y="922"/>
                      </a:cubicBezTo>
                      <a:lnTo>
                        <a:pt x="2933" y="922"/>
                      </a:lnTo>
                      <a:cubicBezTo>
                        <a:pt x="3188" y="922"/>
                        <a:pt x="3394" y="716"/>
                        <a:pt x="3394" y="461"/>
                      </a:cubicBezTo>
                      <a:cubicBezTo>
                        <a:pt x="3394" y="206"/>
                        <a:pt x="3188" y="0"/>
                        <a:pt x="2933" y="0"/>
                      </a:cubicBezTo>
                      <a:lnTo>
                        <a:pt x="1409" y="0"/>
                      </a:lnTo>
                      <a:cubicBezTo>
                        <a:pt x="1154" y="0"/>
                        <a:pt x="946" y="206"/>
                        <a:pt x="946" y="461"/>
                      </a:cubicBezTo>
                      <a:cubicBezTo>
                        <a:pt x="946" y="716"/>
                        <a:pt x="1154" y="922"/>
                        <a:pt x="1409" y="922"/>
                      </a:cubicBezTo>
                      <a:lnTo>
                        <a:pt x="461" y="922"/>
                      </a:lnTo>
                      <a:cubicBezTo>
                        <a:pt x="206" y="922"/>
                        <a:pt x="0" y="1128"/>
                        <a:pt x="0" y="1383"/>
                      </a:cubicBezTo>
                      <a:cubicBezTo>
                        <a:pt x="0" y="1638"/>
                        <a:pt x="206" y="1844"/>
                        <a:pt x="461" y="1844"/>
                      </a:cubicBezTo>
                      <a:lnTo>
                        <a:pt x="1199" y="1844"/>
                      </a:lnTo>
                      <a:cubicBezTo>
                        <a:pt x="1454" y="1844"/>
                        <a:pt x="1660" y="2052"/>
                        <a:pt x="1660" y="2307"/>
                      </a:cubicBezTo>
                      <a:cubicBezTo>
                        <a:pt x="1660" y="2560"/>
                        <a:pt x="1454" y="2767"/>
                        <a:pt x="1199" y="2767"/>
                      </a:cubicBezTo>
                      <a:lnTo>
                        <a:pt x="461" y="2767"/>
                      </a:lnTo>
                      <a:cubicBezTo>
                        <a:pt x="206" y="2767"/>
                        <a:pt x="0" y="2974"/>
                        <a:pt x="0" y="3228"/>
                      </a:cubicBezTo>
                      <a:cubicBezTo>
                        <a:pt x="0" y="3483"/>
                        <a:pt x="206" y="3690"/>
                        <a:pt x="461" y="3690"/>
                      </a:cubicBezTo>
                      <a:lnTo>
                        <a:pt x="1900" y="3690"/>
                      </a:lnTo>
                      <a:cubicBezTo>
                        <a:pt x="1645" y="3690"/>
                        <a:pt x="1439" y="3896"/>
                        <a:pt x="1439" y="4151"/>
                      </a:cubicBezTo>
                      <a:cubicBezTo>
                        <a:pt x="1439" y="4406"/>
                        <a:pt x="1645" y="4612"/>
                        <a:pt x="1900" y="4612"/>
                      </a:cubicBezTo>
                      <a:lnTo>
                        <a:pt x="4477" y="4612"/>
                      </a:lnTo>
                      <a:cubicBezTo>
                        <a:pt x="4732" y="4612"/>
                        <a:pt x="4938" y="4406"/>
                        <a:pt x="4938" y="4151"/>
                      </a:cubicBezTo>
                      <a:cubicBezTo>
                        <a:pt x="4938" y="3896"/>
                        <a:pt x="4732" y="3690"/>
                        <a:pt x="4477" y="3690"/>
                      </a:cubicBezTo>
                      <a:lnTo>
                        <a:pt x="3781" y="3690"/>
                      </a:lnTo>
                      <a:cubicBezTo>
                        <a:pt x="3528" y="3690"/>
                        <a:pt x="3320" y="3483"/>
                        <a:pt x="3320" y="3228"/>
                      </a:cubicBezTo>
                      <a:cubicBezTo>
                        <a:pt x="3320" y="2974"/>
                        <a:pt x="3528" y="2767"/>
                        <a:pt x="3781" y="2767"/>
                      </a:cubicBezTo>
                      <a:lnTo>
                        <a:pt x="4606" y="2767"/>
                      </a:lnTo>
                      <a:cubicBezTo>
                        <a:pt x="4861" y="2767"/>
                        <a:pt x="5067" y="2560"/>
                        <a:pt x="5067" y="2307"/>
                      </a:cubicBezTo>
                      <a:cubicBezTo>
                        <a:pt x="5067" y="2052"/>
                        <a:pt x="4861" y="1844"/>
                        <a:pt x="4606" y="1844"/>
                      </a:cubicBezTo>
                    </a:path>
                  </a:pathLst>
                </a:custGeom>
                <a:solidFill>
                  <a:srgbClr val="E22D27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6" name="Freeform 2">
                  <a:extLst>
                    <a:ext uri="{FF2B5EF4-FFF2-40B4-BE49-F238E27FC236}">
                      <a16:creationId xmlns="" xmlns:a16="http://schemas.microsoft.com/office/drawing/2014/main" id="{E55AC0BE-8642-9A44-B2A4-69F206413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1063254"/>
                  <a:ext cx="422455" cy="401332"/>
                </a:xfrm>
                <a:custGeom>
                  <a:avLst/>
                  <a:gdLst>
                    <a:gd name="T0" fmla="*/ 221658 w 972"/>
                    <a:gd name="T1" fmla="*/ 0 h 923"/>
                    <a:gd name="T2" fmla="*/ 200362 w 972"/>
                    <a:gd name="T3" fmla="*/ 0 h 923"/>
                    <a:gd name="T4" fmla="*/ 200362 w 972"/>
                    <a:gd name="T5" fmla="*/ 0 h 923"/>
                    <a:gd name="T6" fmla="*/ 0 w 972"/>
                    <a:gd name="T7" fmla="*/ 200449 h 923"/>
                    <a:gd name="T8" fmla="*/ 0 w 972"/>
                    <a:gd name="T9" fmla="*/ 200449 h 923"/>
                    <a:gd name="T10" fmla="*/ 200362 w 972"/>
                    <a:gd name="T11" fmla="*/ 400897 h 923"/>
                    <a:gd name="T12" fmla="*/ 221658 w 972"/>
                    <a:gd name="T13" fmla="*/ 400897 h 923"/>
                    <a:gd name="T14" fmla="*/ 221658 w 972"/>
                    <a:gd name="T15" fmla="*/ 400897 h 923"/>
                    <a:gd name="T16" fmla="*/ 422020 w 972"/>
                    <a:gd name="T17" fmla="*/ 200449 h 923"/>
                    <a:gd name="T18" fmla="*/ 422020 w 972"/>
                    <a:gd name="T19" fmla="*/ 200449 h 923"/>
                    <a:gd name="T20" fmla="*/ 221658 w 972"/>
                    <a:gd name="T21" fmla="*/ 0 h 9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2" h="923">
                      <a:moveTo>
                        <a:pt x="510" y="0"/>
                      </a:moveTo>
                      <a:lnTo>
                        <a:pt x="461" y="0"/>
                      </a:lnTo>
                      <a:cubicBezTo>
                        <a:pt x="206" y="0"/>
                        <a:pt x="0" y="206"/>
                        <a:pt x="0" y="461"/>
                      </a:cubicBezTo>
                      <a:cubicBezTo>
                        <a:pt x="0" y="716"/>
                        <a:pt x="206" y="922"/>
                        <a:pt x="461" y="922"/>
                      </a:cubicBezTo>
                      <a:lnTo>
                        <a:pt x="510" y="922"/>
                      </a:lnTo>
                      <a:cubicBezTo>
                        <a:pt x="765" y="922"/>
                        <a:pt x="971" y="716"/>
                        <a:pt x="971" y="461"/>
                      </a:cubicBezTo>
                      <a:cubicBezTo>
                        <a:pt x="971" y="206"/>
                        <a:pt x="765" y="0"/>
                        <a:pt x="510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7" name="Freeform 3">
                  <a:extLst>
                    <a:ext uri="{FF2B5EF4-FFF2-40B4-BE49-F238E27FC236}">
                      <a16:creationId xmlns="" xmlns:a16="http://schemas.microsoft.com/office/drawing/2014/main" id="{8435091D-5DBE-014A-91D9-215769570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055" y="-298204"/>
                  <a:ext cx="74889" cy="74890"/>
                </a:xfrm>
                <a:custGeom>
                  <a:avLst/>
                  <a:gdLst>
                    <a:gd name="T0" fmla="*/ 74459 w 174"/>
                    <a:gd name="T1" fmla="*/ 37015 h 174"/>
                    <a:gd name="T2" fmla="*/ 74459 w 174"/>
                    <a:gd name="T3" fmla="*/ 37015 h 174"/>
                    <a:gd name="T4" fmla="*/ 37445 w 174"/>
                    <a:gd name="T5" fmla="*/ 74460 h 174"/>
                    <a:gd name="T6" fmla="*/ 37445 w 174"/>
                    <a:gd name="T7" fmla="*/ 74460 h 174"/>
                    <a:gd name="T8" fmla="*/ 0 w 174"/>
                    <a:gd name="T9" fmla="*/ 37015 h 174"/>
                    <a:gd name="T10" fmla="*/ 0 w 174"/>
                    <a:gd name="T11" fmla="*/ 3701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4"/>
                        <a:pt x="135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8"/>
                        <a:pt x="39" y="0"/>
                        <a:pt x="87" y="0"/>
                      </a:cubicBezTo>
                      <a:cubicBezTo>
                        <a:pt x="135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8" name="Freeform 4">
                  <a:extLst>
                    <a:ext uri="{FF2B5EF4-FFF2-40B4-BE49-F238E27FC236}">
                      <a16:creationId xmlns="" xmlns:a16="http://schemas.microsoft.com/office/drawing/2014/main" id="{930720F6-FB33-9048-84D9-B4A43B8CC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069" y="656160"/>
                  <a:ext cx="74889" cy="74889"/>
                </a:xfrm>
                <a:custGeom>
                  <a:avLst/>
                  <a:gdLst>
                    <a:gd name="T0" fmla="*/ 74456 w 173"/>
                    <a:gd name="T1" fmla="*/ 37014 h 174"/>
                    <a:gd name="T2" fmla="*/ 74456 w 173"/>
                    <a:gd name="T3" fmla="*/ 37014 h 174"/>
                    <a:gd name="T4" fmla="*/ 37228 w 173"/>
                    <a:gd name="T5" fmla="*/ 74459 h 174"/>
                    <a:gd name="T6" fmla="*/ 37228 w 173"/>
                    <a:gd name="T7" fmla="*/ 74459 h 174"/>
                    <a:gd name="T8" fmla="*/ 0 w 173"/>
                    <a:gd name="T9" fmla="*/ 37014 h 174"/>
                    <a:gd name="T10" fmla="*/ 0 w 173"/>
                    <a:gd name="T11" fmla="*/ 37014 h 174"/>
                    <a:gd name="T12" fmla="*/ 37228 w 173"/>
                    <a:gd name="T13" fmla="*/ 0 h 174"/>
                    <a:gd name="T14" fmla="*/ 37228 w 173"/>
                    <a:gd name="T15" fmla="*/ 0 h 174"/>
                    <a:gd name="T16" fmla="*/ 74456 w 173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3" y="173"/>
                        <a:pt x="86" y="173"/>
                      </a:cubicBezTo>
                      <a:cubicBezTo>
                        <a:pt x="38" y="173"/>
                        <a:pt x="0" y="134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3" y="0"/>
                        <a:pt x="172" y="38"/>
                        <a:pt x="172" y="86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9" name="Freeform 5">
                  <a:extLst>
                    <a:ext uri="{FF2B5EF4-FFF2-40B4-BE49-F238E27FC236}">
                      <a16:creationId xmlns="" xmlns:a16="http://schemas.microsoft.com/office/drawing/2014/main" id="{46250DD5-CD5E-FA41-81B7-06377D196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490" y="517902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7661 w 173"/>
                    <a:gd name="T5" fmla="*/ 74456 h 173"/>
                    <a:gd name="T6" fmla="*/ 37661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7661 w 173"/>
                    <a:gd name="T13" fmla="*/ 0 h 173"/>
                    <a:gd name="T14" fmla="*/ 37661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4" y="172"/>
                        <a:pt x="87" y="172"/>
                      </a:cubicBezTo>
                      <a:cubicBezTo>
                        <a:pt x="38" y="172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0" name="Freeform 6">
                  <a:extLst>
                    <a:ext uri="{FF2B5EF4-FFF2-40B4-BE49-F238E27FC236}">
                      <a16:creationId xmlns="" xmlns:a16="http://schemas.microsoft.com/office/drawing/2014/main" id="{7F4933ED-71EC-F04E-8B61-AA6E7353C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802" y="592791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3043 w 106"/>
                    <a:gd name="T5" fmla="*/ 45655 h 107"/>
                    <a:gd name="T6" fmla="*/ 23043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3043 w 106"/>
                    <a:gd name="T13" fmla="*/ 0 h 107"/>
                    <a:gd name="T14" fmla="*/ 23043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3"/>
                        <a:pt x="81" y="106"/>
                        <a:pt x="53" y="106"/>
                      </a:cubicBezTo>
                      <a:cubicBezTo>
                        <a:pt x="24" y="106"/>
                        <a:pt x="0" y="83"/>
                        <a:pt x="0" y="54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1" y="0"/>
                        <a:pt x="105" y="24"/>
                        <a:pt x="105" y="54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="" xmlns:a16="http://schemas.microsoft.com/office/drawing/2014/main" id="{48C2226A-FCAB-C347-B4B5-28EA8B2A3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-48638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0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2" name="Freeform 8">
                  <a:extLst>
                    <a:ext uri="{FF2B5EF4-FFF2-40B4-BE49-F238E27FC236}">
                      <a16:creationId xmlns="" xmlns:a16="http://schemas.microsoft.com/office/drawing/2014/main" id="{B51D7CAA-7D39-304E-921D-7BA944693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370" y="786737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5"/>
                        <a:pt x="52" y="105"/>
                      </a:cubicBezTo>
                      <a:cubicBezTo>
                        <a:pt x="23" y="105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3" name="Freeform 9">
                  <a:extLst>
                    <a:ext uri="{FF2B5EF4-FFF2-40B4-BE49-F238E27FC236}">
                      <a16:creationId xmlns="" xmlns:a16="http://schemas.microsoft.com/office/drawing/2014/main" id="{2513E55B-941C-0F40-ACB6-BB13E2602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836" y="-12087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4" name="Freeform 10">
                  <a:extLst>
                    <a:ext uri="{FF2B5EF4-FFF2-40B4-BE49-F238E27FC236}">
                      <a16:creationId xmlns="" xmlns:a16="http://schemas.microsoft.com/office/drawing/2014/main" id="{0B5940D3-1FE3-734C-A08D-B5958F4D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764" y="400766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5" name="Freeform 11">
                  <a:extLst>
                    <a:ext uri="{FF2B5EF4-FFF2-40B4-BE49-F238E27FC236}">
                      <a16:creationId xmlns="" xmlns:a16="http://schemas.microsoft.com/office/drawing/2014/main" id="{E9FE41E1-6A0F-104E-9C2A-E0BE7B48B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8813" y="571669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397 w 107"/>
                    <a:gd name="T5" fmla="*/ 45655 h 107"/>
                    <a:gd name="T6" fmla="*/ 22397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397 w 107"/>
                    <a:gd name="T13" fmla="*/ 0 h 107"/>
                    <a:gd name="T14" fmla="*/ 22397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2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6" name="Freeform 12">
                  <a:extLst>
                    <a:ext uri="{FF2B5EF4-FFF2-40B4-BE49-F238E27FC236}">
                      <a16:creationId xmlns="" xmlns:a16="http://schemas.microsoft.com/office/drawing/2014/main" id="{AF2BAB49-F876-F641-9455-F2C0AFE45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1281"/>
                  <a:ext cx="46086" cy="46086"/>
                </a:xfrm>
                <a:custGeom>
                  <a:avLst/>
                  <a:gdLst>
                    <a:gd name="T0" fmla="*/ 45655 w 107"/>
                    <a:gd name="T1" fmla="*/ 23043 h 106"/>
                    <a:gd name="T2" fmla="*/ 45655 w 107"/>
                    <a:gd name="T3" fmla="*/ 23043 h 106"/>
                    <a:gd name="T4" fmla="*/ 22828 w 107"/>
                    <a:gd name="T5" fmla="*/ 45651 h 106"/>
                    <a:gd name="T6" fmla="*/ 22828 w 107"/>
                    <a:gd name="T7" fmla="*/ 45651 h 106"/>
                    <a:gd name="T8" fmla="*/ 0 w 107"/>
                    <a:gd name="T9" fmla="*/ 23043 h 106"/>
                    <a:gd name="T10" fmla="*/ 0 w 107"/>
                    <a:gd name="T11" fmla="*/ 23043 h 106"/>
                    <a:gd name="T12" fmla="*/ 22828 w 107"/>
                    <a:gd name="T13" fmla="*/ 0 h 106"/>
                    <a:gd name="T14" fmla="*/ 22828 w 107"/>
                    <a:gd name="T15" fmla="*/ 0 h 106"/>
                    <a:gd name="T16" fmla="*/ 45655 w 107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6">
                      <a:moveTo>
                        <a:pt x="106" y="53"/>
                      </a:moveTo>
                      <a:lnTo>
                        <a:pt x="106" y="53"/>
                      </a:lnTo>
                      <a:cubicBezTo>
                        <a:pt x="106" y="81"/>
                        <a:pt x="82" y="105"/>
                        <a:pt x="53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7" name="Freeform 13">
                  <a:extLst>
                    <a:ext uri="{FF2B5EF4-FFF2-40B4-BE49-F238E27FC236}">
                      <a16:creationId xmlns="" xmlns:a16="http://schemas.microsoft.com/office/drawing/2014/main" id="{5A412BBE-32D9-5740-BB21-02DA650B0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932" y="1124701"/>
                  <a:ext cx="46086" cy="46086"/>
                </a:xfrm>
                <a:custGeom>
                  <a:avLst/>
                  <a:gdLst>
                    <a:gd name="T0" fmla="*/ 45647 w 105"/>
                    <a:gd name="T1" fmla="*/ 22608 h 106"/>
                    <a:gd name="T2" fmla="*/ 45647 w 105"/>
                    <a:gd name="T3" fmla="*/ 22608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2608 h 106"/>
                    <a:gd name="T10" fmla="*/ 0 w 105"/>
                    <a:gd name="T11" fmla="*/ 22608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4" y="105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8" name="Freeform 14">
                  <a:extLst>
                    <a:ext uri="{FF2B5EF4-FFF2-40B4-BE49-F238E27FC236}">
                      <a16:creationId xmlns="" xmlns:a16="http://schemas.microsoft.com/office/drawing/2014/main" id="{C46A937C-A877-3D47-99F4-D09C174FB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2202" y="556307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828 w 107"/>
                    <a:gd name="T5" fmla="*/ 45647 h 105"/>
                    <a:gd name="T6" fmla="*/ 22828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828 w 107"/>
                    <a:gd name="T13" fmla="*/ 0 h 105"/>
                    <a:gd name="T14" fmla="*/ 22828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3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2" y="0"/>
                        <a:pt x="106" y="24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29" name="Freeform 15">
                  <a:extLst>
                    <a:ext uri="{FF2B5EF4-FFF2-40B4-BE49-F238E27FC236}">
                      <a16:creationId xmlns="" xmlns:a16="http://schemas.microsoft.com/office/drawing/2014/main" id="{EF1BA8D7-B3EB-E14A-B2F1-9D4B74F1F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569" y="1658531"/>
                  <a:ext cx="46086" cy="46086"/>
                </a:xfrm>
                <a:custGeom>
                  <a:avLst/>
                  <a:gdLst>
                    <a:gd name="T0" fmla="*/ 45655 w 107"/>
                    <a:gd name="T1" fmla="*/ 22824 h 105"/>
                    <a:gd name="T2" fmla="*/ 45655 w 107"/>
                    <a:gd name="T3" fmla="*/ 22824 h 105"/>
                    <a:gd name="T4" fmla="*/ 22397 w 107"/>
                    <a:gd name="T5" fmla="*/ 45647 h 105"/>
                    <a:gd name="T6" fmla="*/ 22397 w 107"/>
                    <a:gd name="T7" fmla="*/ 45647 h 105"/>
                    <a:gd name="T8" fmla="*/ 0 w 107"/>
                    <a:gd name="T9" fmla="*/ 22824 h 105"/>
                    <a:gd name="T10" fmla="*/ 0 w 107"/>
                    <a:gd name="T11" fmla="*/ 22824 h 105"/>
                    <a:gd name="T12" fmla="*/ 22397 w 107"/>
                    <a:gd name="T13" fmla="*/ 0 h 105"/>
                    <a:gd name="T14" fmla="*/ 22397 w 107"/>
                    <a:gd name="T15" fmla="*/ 0 h 105"/>
                    <a:gd name="T16" fmla="*/ 45655 w 107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5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2" y="0"/>
                        <a:pt x="106" y="22"/>
                        <a:pt x="106" y="52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0" name="Freeform 16">
                  <a:extLst>
                    <a:ext uri="{FF2B5EF4-FFF2-40B4-BE49-F238E27FC236}">
                      <a16:creationId xmlns="" xmlns:a16="http://schemas.microsoft.com/office/drawing/2014/main" id="{806B5AFF-67FD-7C4C-BD65-A632E8C99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136" y="1286002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1"/>
                        <a:pt x="81" y="105"/>
                        <a:pt x="52" y="105"/>
                      </a:cubicBezTo>
                      <a:cubicBezTo>
                        <a:pt x="23" y="105"/>
                        <a:pt x="0" y="81"/>
                        <a:pt x="0" y="53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3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1" name="Freeform 17">
                  <a:extLst>
                    <a:ext uri="{FF2B5EF4-FFF2-40B4-BE49-F238E27FC236}">
                      <a16:creationId xmlns="" xmlns:a16="http://schemas.microsoft.com/office/drawing/2014/main" id="{19497659-8BC4-ED48-8294-5A5AAF8185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317" y="1537554"/>
                  <a:ext cx="74890" cy="76810"/>
                </a:xfrm>
                <a:custGeom>
                  <a:avLst/>
                  <a:gdLst>
                    <a:gd name="T0" fmla="*/ 74460 w 174"/>
                    <a:gd name="T1" fmla="*/ 38186 h 175"/>
                    <a:gd name="T2" fmla="*/ 74460 w 174"/>
                    <a:gd name="T3" fmla="*/ 38186 h 175"/>
                    <a:gd name="T4" fmla="*/ 37015 w 174"/>
                    <a:gd name="T5" fmla="*/ 76371 h 175"/>
                    <a:gd name="T6" fmla="*/ 3701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015 w 174"/>
                    <a:gd name="T13" fmla="*/ 0 h 175"/>
                    <a:gd name="T14" fmla="*/ 37015 w 174"/>
                    <a:gd name="T15" fmla="*/ 0 h 175"/>
                    <a:gd name="T16" fmla="*/ 74460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4"/>
                        <a:pt x="86" y="174"/>
                      </a:cubicBezTo>
                      <a:cubicBezTo>
                        <a:pt x="38" y="174"/>
                        <a:pt x="0" y="135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2" name="Freeform 18">
                  <a:extLst>
                    <a:ext uri="{FF2B5EF4-FFF2-40B4-BE49-F238E27FC236}">
                      <a16:creationId xmlns="" xmlns:a16="http://schemas.microsoft.com/office/drawing/2014/main" id="{22665AB1-D2C1-744A-BC1E-13CA55573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9474" y="1293683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014 w 174"/>
                    <a:gd name="T5" fmla="*/ 74459 h 174"/>
                    <a:gd name="T6" fmla="*/ 37014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4 w 174"/>
                    <a:gd name="T13" fmla="*/ 0 h 174"/>
                    <a:gd name="T14" fmla="*/ 37014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3" name="Freeform 19">
                  <a:extLst>
                    <a:ext uri="{FF2B5EF4-FFF2-40B4-BE49-F238E27FC236}">
                      <a16:creationId xmlns="" xmlns:a16="http://schemas.microsoft.com/office/drawing/2014/main" id="{2F54B135-E9E0-9A4A-96CC-2B7ADE315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408" y="47441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9" y="172"/>
                        <a:pt x="0" y="133"/>
                        <a:pt x="0" y="87"/>
                      </a:cubicBezTo>
                      <a:cubicBezTo>
                        <a:pt x="0" y="38"/>
                        <a:pt x="39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4" name="Freeform 20">
                  <a:extLst>
                    <a:ext uri="{FF2B5EF4-FFF2-40B4-BE49-F238E27FC236}">
                      <a16:creationId xmlns="" xmlns:a16="http://schemas.microsoft.com/office/drawing/2014/main" id="{23909E62-92AF-184F-A7C1-8E317830B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675" y="1199591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8" y="173"/>
                        <a:pt x="0" y="135"/>
                        <a:pt x="0" y="87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5" name="Freeform 21">
                  <a:extLst>
                    <a:ext uri="{FF2B5EF4-FFF2-40B4-BE49-F238E27FC236}">
                      <a16:creationId xmlns="" xmlns:a16="http://schemas.microsoft.com/office/drawing/2014/main" id="{DFE5A549-99B7-F145-81FF-FA3A3BB85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9463" y="-63934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3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3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B52B2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6" name="Freeform 22">
                  <a:extLst>
                    <a:ext uri="{FF2B5EF4-FFF2-40B4-BE49-F238E27FC236}">
                      <a16:creationId xmlns="" xmlns:a16="http://schemas.microsoft.com/office/drawing/2014/main" id="{EC469352-2959-B14F-84A1-C5657C377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252" y="11465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661 w 173"/>
                    <a:gd name="T5" fmla="*/ 76371 h 175"/>
                    <a:gd name="T6" fmla="*/ 37661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661 w 173"/>
                    <a:gd name="T13" fmla="*/ 0 h 175"/>
                    <a:gd name="T14" fmla="*/ 37661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7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37" name="Freeform 23">
                  <a:extLst>
                    <a:ext uri="{FF2B5EF4-FFF2-40B4-BE49-F238E27FC236}">
                      <a16:creationId xmlns="" xmlns:a16="http://schemas.microsoft.com/office/drawing/2014/main" id="{956CFF30-BE4F-BA4F-ACDF-237F16FE2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2621" y="-526714"/>
                  <a:ext cx="1359537" cy="551111"/>
                </a:xfrm>
                <a:custGeom>
                  <a:avLst/>
                  <a:gdLst>
                    <a:gd name="T0" fmla="*/ 1221581 w 3124"/>
                    <a:gd name="T1" fmla="*/ 0 h 1265"/>
                    <a:gd name="T2" fmla="*/ 493507 w 3124"/>
                    <a:gd name="T3" fmla="*/ 0 h 1265"/>
                    <a:gd name="T4" fmla="*/ 493507 w 3124"/>
                    <a:gd name="T5" fmla="*/ 0 h 1265"/>
                    <a:gd name="T6" fmla="*/ 355551 w 3124"/>
                    <a:gd name="T7" fmla="*/ 137669 h 1265"/>
                    <a:gd name="T8" fmla="*/ 355551 w 3124"/>
                    <a:gd name="T9" fmla="*/ 137669 h 1265"/>
                    <a:gd name="T10" fmla="*/ 493507 w 3124"/>
                    <a:gd name="T11" fmla="*/ 274902 h 1265"/>
                    <a:gd name="T12" fmla="*/ 137520 w 3124"/>
                    <a:gd name="T13" fmla="*/ 274902 h 1265"/>
                    <a:gd name="T14" fmla="*/ 137520 w 3124"/>
                    <a:gd name="T15" fmla="*/ 274902 h 1265"/>
                    <a:gd name="T16" fmla="*/ 0 w 3124"/>
                    <a:gd name="T17" fmla="*/ 412571 h 1265"/>
                    <a:gd name="T18" fmla="*/ 0 w 3124"/>
                    <a:gd name="T19" fmla="*/ 412571 h 1265"/>
                    <a:gd name="T20" fmla="*/ 137520 w 3124"/>
                    <a:gd name="T21" fmla="*/ 550675 h 1265"/>
                    <a:gd name="T22" fmla="*/ 866030 w 3124"/>
                    <a:gd name="T23" fmla="*/ 550675 h 1265"/>
                    <a:gd name="T24" fmla="*/ 866030 w 3124"/>
                    <a:gd name="T25" fmla="*/ 550675 h 1265"/>
                    <a:gd name="T26" fmla="*/ 1003551 w 3124"/>
                    <a:gd name="T27" fmla="*/ 412571 h 1265"/>
                    <a:gd name="T28" fmla="*/ 1003551 w 3124"/>
                    <a:gd name="T29" fmla="*/ 412571 h 1265"/>
                    <a:gd name="T30" fmla="*/ 866030 w 3124"/>
                    <a:gd name="T31" fmla="*/ 274902 h 1265"/>
                    <a:gd name="T32" fmla="*/ 1221581 w 3124"/>
                    <a:gd name="T33" fmla="*/ 274902 h 1265"/>
                    <a:gd name="T34" fmla="*/ 1221581 w 3124"/>
                    <a:gd name="T35" fmla="*/ 274902 h 1265"/>
                    <a:gd name="T36" fmla="*/ 1359102 w 3124"/>
                    <a:gd name="T37" fmla="*/ 137669 h 1265"/>
                    <a:gd name="T38" fmla="*/ 1359102 w 3124"/>
                    <a:gd name="T39" fmla="*/ 137669 h 1265"/>
                    <a:gd name="T40" fmla="*/ 1221581 w 3124"/>
                    <a:gd name="T41" fmla="*/ 0 h 126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124" h="1265">
                      <a:moveTo>
                        <a:pt x="2807" y="0"/>
                      </a:moveTo>
                      <a:lnTo>
                        <a:pt x="1134" y="0"/>
                      </a:lnTo>
                      <a:cubicBezTo>
                        <a:pt x="959" y="0"/>
                        <a:pt x="817" y="141"/>
                        <a:pt x="817" y="316"/>
                      </a:cubicBezTo>
                      <a:cubicBezTo>
                        <a:pt x="817" y="490"/>
                        <a:pt x="959" y="631"/>
                        <a:pt x="1134" y="631"/>
                      </a:cubicBezTo>
                      <a:lnTo>
                        <a:pt x="316" y="631"/>
                      </a:lnTo>
                      <a:cubicBezTo>
                        <a:pt x="142" y="631"/>
                        <a:pt x="0" y="772"/>
                        <a:pt x="0" y="947"/>
                      </a:cubicBezTo>
                      <a:cubicBezTo>
                        <a:pt x="0" y="1122"/>
                        <a:pt x="142" y="1264"/>
                        <a:pt x="316" y="1264"/>
                      </a:cubicBezTo>
                      <a:lnTo>
                        <a:pt x="1990" y="1264"/>
                      </a:lnTo>
                      <a:cubicBezTo>
                        <a:pt x="2164" y="1264"/>
                        <a:pt x="2306" y="1122"/>
                        <a:pt x="2306" y="947"/>
                      </a:cubicBezTo>
                      <a:cubicBezTo>
                        <a:pt x="2306" y="772"/>
                        <a:pt x="2164" y="631"/>
                        <a:pt x="1990" y="631"/>
                      </a:cubicBezTo>
                      <a:lnTo>
                        <a:pt x="2807" y="631"/>
                      </a:lnTo>
                      <a:cubicBezTo>
                        <a:pt x="2981" y="631"/>
                        <a:pt x="3123" y="490"/>
                        <a:pt x="3123" y="316"/>
                      </a:cubicBezTo>
                      <a:cubicBezTo>
                        <a:pt x="3123" y="141"/>
                        <a:pt x="2981" y="0"/>
                        <a:pt x="2807" y="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138" name="Freeform 24">
                  <a:extLst>
                    <a:ext uri="{FF2B5EF4-FFF2-40B4-BE49-F238E27FC236}">
                      <a16:creationId xmlns="" xmlns:a16="http://schemas.microsoft.com/office/drawing/2014/main" id="{1C2F62C1-DD10-7247-943C-B751C9E6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2749" y="1264880"/>
                  <a:ext cx="1282727" cy="551112"/>
                </a:xfrm>
                <a:custGeom>
                  <a:avLst/>
                  <a:gdLst>
                    <a:gd name="T0" fmla="*/ 1144219 w 2945"/>
                    <a:gd name="T1" fmla="*/ 275556 h 1266"/>
                    <a:gd name="T2" fmla="*/ 867202 w 2945"/>
                    <a:gd name="T3" fmla="*/ 275556 h 1266"/>
                    <a:gd name="T4" fmla="*/ 867202 w 2945"/>
                    <a:gd name="T5" fmla="*/ 275556 h 1266"/>
                    <a:gd name="T6" fmla="*/ 1004839 w 2945"/>
                    <a:gd name="T7" fmla="*/ 137560 h 1266"/>
                    <a:gd name="T8" fmla="*/ 1004839 w 2945"/>
                    <a:gd name="T9" fmla="*/ 137560 h 1266"/>
                    <a:gd name="T10" fmla="*/ 1004839 w 2945"/>
                    <a:gd name="T11" fmla="*/ 137560 h 1266"/>
                    <a:gd name="T12" fmla="*/ 867202 w 2945"/>
                    <a:gd name="T13" fmla="*/ 0 h 1266"/>
                    <a:gd name="T14" fmla="*/ 137637 w 2945"/>
                    <a:gd name="T15" fmla="*/ 0 h 1266"/>
                    <a:gd name="T16" fmla="*/ 137637 w 2945"/>
                    <a:gd name="T17" fmla="*/ 0 h 1266"/>
                    <a:gd name="T18" fmla="*/ 0 w 2945"/>
                    <a:gd name="T19" fmla="*/ 137560 h 1266"/>
                    <a:gd name="T20" fmla="*/ 0 w 2945"/>
                    <a:gd name="T21" fmla="*/ 137560 h 1266"/>
                    <a:gd name="T22" fmla="*/ 0 w 2945"/>
                    <a:gd name="T23" fmla="*/ 137560 h 1266"/>
                    <a:gd name="T24" fmla="*/ 137637 w 2945"/>
                    <a:gd name="T25" fmla="*/ 275556 h 1266"/>
                    <a:gd name="T26" fmla="*/ 415090 w 2945"/>
                    <a:gd name="T27" fmla="*/ 275556 h 1266"/>
                    <a:gd name="T28" fmla="*/ 415090 w 2945"/>
                    <a:gd name="T29" fmla="*/ 275556 h 1266"/>
                    <a:gd name="T30" fmla="*/ 277452 w 2945"/>
                    <a:gd name="T31" fmla="*/ 412681 h 1266"/>
                    <a:gd name="T32" fmla="*/ 277452 w 2945"/>
                    <a:gd name="T33" fmla="*/ 412681 h 1266"/>
                    <a:gd name="T34" fmla="*/ 415090 w 2945"/>
                    <a:gd name="T35" fmla="*/ 550677 h 1266"/>
                    <a:gd name="T36" fmla="*/ 1144219 w 2945"/>
                    <a:gd name="T37" fmla="*/ 550677 h 1266"/>
                    <a:gd name="T38" fmla="*/ 1144219 w 2945"/>
                    <a:gd name="T39" fmla="*/ 550677 h 1266"/>
                    <a:gd name="T40" fmla="*/ 1282291 w 2945"/>
                    <a:gd name="T41" fmla="*/ 412681 h 1266"/>
                    <a:gd name="T42" fmla="*/ 1282291 w 2945"/>
                    <a:gd name="T43" fmla="*/ 412681 h 1266"/>
                    <a:gd name="T44" fmla="*/ 1144219 w 2945"/>
                    <a:gd name="T45" fmla="*/ 275556 h 12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945" h="1266">
                      <a:moveTo>
                        <a:pt x="2627" y="633"/>
                      </a:moveTo>
                      <a:lnTo>
                        <a:pt x="1991" y="633"/>
                      </a:lnTo>
                      <a:cubicBezTo>
                        <a:pt x="2166" y="633"/>
                        <a:pt x="2307" y="490"/>
                        <a:pt x="2307" y="316"/>
                      </a:cubicBezTo>
                      <a:cubicBezTo>
                        <a:pt x="2307" y="141"/>
                        <a:pt x="2166" y="0"/>
                        <a:pt x="1991" y="0"/>
                      </a:cubicBezTo>
                      <a:lnTo>
                        <a:pt x="316" y="0"/>
                      </a:lnTo>
                      <a:cubicBezTo>
                        <a:pt x="141" y="0"/>
                        <a:pt x="0" y="141"/>
                        <a:pt x="0" y="316"/>
                      </a:cubicBezTo>
                      <a:cubicBezTo>
                        <a:pt x="0" y="490"/>
                        <a:pt x="141" y="633"/>
                        <a:pt x="316" y="633"/>
                      </a:cubicBezTo>
                      <a:lnTo>
                        <a:pt x="953" y="633"/>
                      </a:lnTo>
                      <a:cubicBezTo>
                        <a:pt x="778" y="633"/>
                        <a:pt x="637" y="774"/>
                        <a:pt x="637" y="948"/>
                      </a:cubicBezTo>
                      <a:cubicBezTo>
                        <a:pt x="637" y="1123"/>
                        <a:pt x="778" y="1265"/>
                        <a:pt x="953" y="1265"/>
                      </a:cubicBezTo>
                      <a:lnTo>
                        <a:pt x="2627" y="1265"/>
                      </a:lnTo>
                      <a:cubicBezTo>
                        <a:pt x="2802" y="1265"/>
                        <a:pt x="2944" y="1123"/>
                        <a:pt x="2944" y="948"/>
                      </a:cubicBezTo>
                      <a:cubicBezTo>
                        <a:pt x="2944" y="774"/>
                        <a:pt x="2802" y="633"/>
                        <a:pt x="2627" y="633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8" name="Group 3">
                <a:extLst>
                  <a:ext uri="{FF2B5EF4-FFF2-40B4-BE49-F238E27FC236}">
                    <a16:creationId xmlns="" xmlns:a16="http://schemas.microsoft.com/office/drawing/2014/main" id="{D645746B-DDA9-8543-A4E0-CC102ECBF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8487" y="4458727"/>
                <a:ext cx="2836024" cy="2767975"/>
                <a:chOff x="4958087" y="4848065"/>
                <a:chExt cx="2646105" cy="2582737"/>
              </a:xfrm>
            </p:grpSpPr>
            <p:sp>
              <p:nvSpPr>
                <p:cNvPr id="89" name="Freeform 40">
                  <a:extLst>
                    <a:ext uri="{FF2B5EF4-FFF2-40B4-BE49-F238E27FC236}">
                      <a16:creationId xmlns="" xmlns:a16="http://schemas.microsoft.com/office/drawing/2014/main" id="{66632236-66EF-4F48-89E1-6E01B14CC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6355463"/>
                  <a:ext cx="395572" cy="380210"/>
                </a:xfrm>
                <a:custGeom>
                  <a:avLst/>
                  <a:gdLst>
                    <a:gd name="T0" fmla="*/ 205176 w 910"/>
                    <a:gd name="T1" fmla="*/ 0 h 875"/>
                    <a:gd name="T2" fmla="*/ 189527 w 910"/>
                    <a:gd name="T3" fmla="*/ 0 h 875"/>
                    <a:gd name="T4" fmla="*/ 189527 w 910"/>
                    <a:gd name="T5" fmla="*/ 0 h 875"/>
                    <a:gd name="T6" fmla="*/ 0 w 910"/>
                    <a:gd name="T7" fmla="*/ 190322 h 875"/>
                    <a:gd name="T8" fmla="*/ 0 w 910"/>
                    <a:gd name="T9" fmla="*/ 190322 h 875"/>
                    <a:gd name="T10" fmla="*/ 0 w 910"/>
                    <a:gd name="T11" fmla="*/ 190322 h 875"/>
                    <a:gd name="T12" fmla="*/ 189527 w 910"/>
                    <a:gd name="T13" fmla="*/ 379775 h 875"/>
                    <a:gd name="T14" fmla="*/ 205176 w 910"/>
                    <a:gd name="T15" fmla="*/ 379775 h 875"/>
                    <a:gd name="T16" fmla="*/ 205176 w 910"/>
                    <a:gd name="T17" fmla="*/ 379775 h 875"/>
                    <a:gd name="T18" fmla="*/ 395137 w 910"/>
                    <a:gd name="T19" fmla="*/ 190322 h 875"/>
                    <a:gd name="T20" fmla="*/ 395137 w 910"/>
                    <a:gd name="T21" fmla="*/ 190322 h 875"/>
                    <a:gd name="T22" fmla="*/ 395137 w 910"/>
                    <a:gd name="T23" fmla="*/ 190322 h 875"/>
                    <a:gd name="T24" fmla="*/ 205176 w 910"/>
                    <a:gd name="T25" fmla="*/ 0 h 8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0" h="875">
                      <a:moveTo>
                        <a:pt x="472" y="0"/>
                      </a:moveTo>
                      <a:lnTo>
                        <a:pt x="436" y="0"/>
                      </a:lnTo>
                      <a:cubicBezTo>
                        <a:pt x="196" y="0"/>
                        <a:pt x="0" y="196"/>
                        <a:pt x="0" y="438"/>
                      </a:cubicBezTo>
                      <a:cubicBezTo>
                        <a:pt x="0" y="679"/>
                        <a:pt x="196" y="874"/>
                        <a:pt x="436" y="874"/>
                      </a:cubicBezTo>
                      <a:lnTo>
                        <a:pt x="472" y="874"/>
                      </a:lnTo>
                      <a:cubicBezTo>
                        <a:pt x="714" y="874"/>
                        <a:pt x="909" y="679"/>
                        <a:pt x="909" y="438"/>
                      </a:cubicBezTo>
                      <a:cubicBezTo>
                        <a:pt x="909" y="196"/>
                        <a:pt x="714" y="0"/>
                        <a:pt x="472" y="0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0" name="Freeform 41">
                  <a:extLst>
                    <a:ext uri="{FF2B5EF4-FFF2-40B4-BE49-F238E27FC236}">
                      <a16:creationId xmlns="" xmlns:a16="http://schemas.microsoft.com/office/drawing/2014/main" id="{3CC84BF8-B6BE-364F-B2A5-D26836A1E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8087" y="4848065"/>
                  <a:ext cx="2646105" cy="2267816"/>
                </a:xfrm>
                <a:custGeom>
                  <a:avLst/>
                  <a:gdLst>
                    <a:gd name="T0" fmla="*/ 2170694 w 6078"/>
                    <a:gd name="T1" fmla="*/ 380582 h 5208"/>
                    <a:gd name="T2" fmla="*/ 2360946 w 6078"/>
                    <a:gd name="T3" fmla="*/ 190726 h 5208"/>
                    <a:gd name="T4" fmla="*/ 2360946 w 6078"/>
                    <a:gd name="T5" fmla="*/ 190726 h 5208"/>
                    <a:gd name="T6" fmla="*/ 1378343 w 6078"/>
                    <a:gd name="T7" fmla="*/ 0 h 5208"/>
                    <a:gd name="T8" fmla="*/ 1188527 w 6078"/>
                    <a:gd name="T9" fmla="*/ 190726 h 5208"/>
                    <a:gd name="T10" fmla="*/ 1188527 w 6078"/>
                    <a:gd name="T11" fmla="*/ 190726 h 5208"/>
                    <a:gd name="T12" fmla="*/ 848077 w 6078"/>
                    <a:gd name="T13" fmla="*/ 380582 h 5208"/>
                    <a:gd name="T14" fmla="*/ 657390 w 6078"/>
                    <a:gd name="T15" fmla="*/ 570873 h 5208"/>
                    <a:gd name="T16" fmla="*/ 657390 w 6078"/>
                    <a:gd name="T17" fmla="*/ 570873 h 5208"/>
                    <a:gd name="T18" fmla="*/ 189816 w 6078"/>
                    <a:gd name="T19" fmla="*/ 746359 h 5208"/>
                    <a:gd name="T20" fmla="*/ 0 w 6078"/>
                    <a:gd name="T21" fmla="*/ 936650 h 5208"/>
                    <a:gd name="T22" fmla="*/ 0 w 6078"/>
                    <a:gd name="T23" fmla="*/ 936650 h 5208"/>
                    <a:gd name="T24" fmla="*/ 1077511 w 6078"/>
                    <a:gd name="T25" fmla="*/ 1126505 h 5208"/>
                    <a:gd name="T26" fmla="*/ 1267327 w 6078"/>
                    <a:gd name="T27" fmla="*/ 1316796 h 5208"/>
                    <a:gd name="T28" fmla="*/ 1267327 w 6078"/>
                    <a:gd name="T29" fmla="*/ 1316796 h 5208"/>
                    <a:gd name="T30" fmla="*/ 720953 w 6078"/>
                    <a:gd name="T31" fmla="*/ 1506652 h 5208"/>
                    <a:gd name="T32" fmla="*/ 530701 w 6078"/>
                    <a:gd name="T33" fmla="*/ 1697378 h 5208"/>
                    <a:gd name="T34" fmla="*/ 530701 w 6078"/>
                    <a:gd name="T35" fmla="*/ 1697378 h 5208"/>
                    <a:gd name="T36" fmla="*/ 1227709 w 6078"/>
                    <a:gd name="T37" fmla="*/ 1887234 h 5208"/>
                    <a:gd name="T38" fmla="*/ 1037893 w 6078"/>
                    <a:gd name="T39" fmla="*/ 2077090 h 5208"/>
                    <a:gd name="T40" fmla="*/ 1037893 w 6078"/>
                    <a:gd name="T41" fmla="*/ 2077090 h 5208"/>
                    <a:gd name="T42" fmla="*/ 1639558 w 6078"/>
                    <a:gd name="T43" fmla="*/ 2267381 h 5208"/>
                    <a:gd name="T44" fmla="*/ 1829809 w 6078"/>
                    <a:gd name="T45" fmla="*/ 2077090 h 5208"/>
                    <a:gd name="T46" fmla="*/ 1829809 w 6078"/>
                    <a:gd name="T47" fmla="*/ 2077090 h 5208"/>
                    <a:gd name="T48" fmla="*/ 2273439 w 6078"/>
                    <a:gd name="T49" fmla="*/ 1887234 h 5208"/>
                    <a:gd name="T50" fmla="*/ 2463690 w 6078"/>
                    <a:gd name="T51" fmla="*/ 1697378 h 5208"/>
                    <a:gd name="T52" fmla="*/ 2463690 w 6078"/>
                    <a:gd name="T53" fmla="*/ 1697378 h 5208"/>
                    <a:gd name="T54" fmla="*/ 1861590 w 6078"/>
                    <a:gd name="T55" fmla="*/ 1506652 h 5208"/>
                    <a:gd name="T56" fmla="*/ 2051842 w 6078"/>
                    <a:gd name="T57" fmla="*/ 1316796 h 5208"/>
                    <a:gd name="T58" fmla="*/ 2051842 w 6078"/>
                    <a:gd name="T59" fmla="*/ 1316796 h 5208"/>
                    <a:gd name="T60" fmla="*/ 1687447 w 6078"/>
                    <a:gd name="T61" fmla="*/ 1126505 h 5208"/>
                    <a:gd name="T62" fmla="*/ 1701378 w 6078"/>
                    <a:gd name="T63" fmla="*/ 1126070 h 5208"/>
                    <a:gd name="T64" fmla="*/ 1524623 w 6078"/>
                    <a:gd name="T65" fmla="*/ 936650 h 5208"/>
                    <a:gd name="T66" fmla="*/ 1524623 w 6078"/>
                    <a:gd name="T67" fmla="*/ 936650 h 5208"/>
                    <a:gd name="T68" fmla="*/ 2455854 w 6078"/>
                    <a:gd name="T69" fmla="*/ 760729 h 5208"/>
                    <a:gd name="T70" fmla="*/ 2645670 w 6078"/>
                    <a:gd name="T71" fmla="*/ 570873 h 5208"/>
                    <a:gd name="T72" fmla="*/ 2645670 w 6078"/>
                    <a:gd name="T73" fmla="*/ 570873 h 520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078" h="5208">
                      <a:moveTo>
                        <a:pt x="5641" y="874"/>
                      </a:moveTo>
                      <a:lnTo>
                        <a:pt x="4986" y="874"/>
                      </a:lnTo>
                      <a:cubicBezTo>
                        <a:pt x="5227" y="874"/>
                        <a:pt x="5423" y="679"/>
                        <a:pt x="5423" y="438"/>
                      </a:cubicBezTo>
                      <a:cubicBezTo>
                        <a:pt x="5423" y="197"/>
                        <a:pt x="5227" y="0"/>
                        <a:pt x="4986" y="0"/>
                      </a:cubicBezTo>
                      <a:lnTo>
                        <a:pt x="3166" y="0"/>
                      </a:lnTo>
                      <a:cubicBezTo>
                        <a:pt x="2924" y="0"/>
                        <a:pt x="2730" y="197"/>
                        <a:pt x="2730" y="438"/>
                      </a:cubicBezTo>
                      <a:cubicBezTo>
                        <a:pt x="2730" y="679"/>
                        <a:pt x="2924" y="874"/>
                        <a:pt x="3166" y="874"/>
                      </a:cubicBezTo>
                      <a:lnTo>
                        <a:pt x="1948" y="874"/>
                      </a:lnTo>
                      <a:cubicBezTo>
                        <a:pt x="1706" y="874"/>
                        <a:pt x="1510" y="1069"/>
                        <a:pt x="1510" y="1311"/>
                      </a:cubicBezTo>
                      <a:cubicBezTo>
                        <a:pt x="1510" y="1492"/>
                        <a:pt x="1620" y="1647"/>
                        <a:pt x="1777" y="1714"/>
                      </a:cubicBezTo>
                      <a:lnTo>
                        <a:pt x="436" y="1714"/>
                      </a:lnTo>
                      <a:cubicBezTo>
                        <a:pt x="196" y="1714"/>
                        <a:pt x="0" y="1909"/>
                        <a:pt x="0" y="2151"/>
                      </a:cubicBezTo>
                      <a:cubicBezTo>
                        <a:pt x="0" y="2392"/>
                        <a:pt x="196" y="2587"/>
                        <a:pt x="436" y="2587"/>
                      </a:cubicBezTo>
                      <a:lnTo>
                        <a:pt x="2475" y="2587"/>
                      </a:lnTo>
                      <a:cubicBezTo>
                        <a:pt x="2716" y="2587"/>
                        <a:pt x="2911" y="2782"/>
                        <a:pt x="2911" y="3024"/>
                      </a:cubicBezTo>
                      <a:cubicBezTo>
                        <a:pt x="2911" y="3265"/>
                        <a:pt x="2716" y="3460"/>
                        <a:pt x="2475" y="3460"/>
                      </a:cubicBezTo>
                      <a:lnTo>
                        <a:pt x="1656" y="3460"/>
                      </a:lnTo>
                      <a:cubicBezTo>
                        <a:pt x="1414" y="3460"/>
                        <a:pt x="1219" y="3656"/>
                        <a:pt x="1219" y="3898"/>
                      </a:cubicBezTo>
                      <a:cubicBezTo>
                        <a:pt x="1219" y="4139"/>
                        <a:pt x="1414" y="4334"/>
                        <a:pt x="1656" y="4334"/>
                      </a:cubicBezTo>
                      <a:lnTo>
                        <a:pt x="2820" y="4334"/>
                      </a:lnTo>
                      <a:cubicBezTo>
                        <a:pt x="2579" y="4334"/>
                        <a:pt x="2384" y="4529"/>
                        <a:pt x="2384" y="4770"/>
                      </a:cubicBezTo>
                      <a:cubicBezTo>
                        <a:pt x="2384" y="5012"/>
                        <a:pt x="2579" y="5207"/>
                        <a:pt x="2820" y="5207"/>
                      </a:cubicBezTo>
                      <a:lnTo>
                        <a:pt x="3766" y="5207"/>
                      </a:lnTo>
                      <a:cubicBezTo>
                        <a:pt x="4008" y="5207"/>
                        <a:pt x="4203" y="5012"/>
                        <a:pt x="4203" y="4770"/>
                      </a:cubicBezTo>
                      <a:cubicBezTo>
                        <a:pt x="4203" y="4529"/>
                        <a:pt x="4008" y="4334"/>
                        <a:pt x="3766" y="4334"/>
                      </a:cubicBezTo>
                      <a:lnTo>
                        <a:pt x="5222" y="4334"/>
                      </a:lnTo>
                      <a:cubicBezTo>
                        <a:pt x="5464" y="4334"/>
                        <a:pt x="5659" y="4139"/>
                        <a:pt x="5659" y="3898"/>
                      </a:cubicBezTo>
                      <a:cubicBezTo>
                        <a:pt x="5659" y="3656"/>
                        <a:pt x="5464" y="3460"/>
                        <a:pt x="5222" y="3460"/>
                      </a:cubicBezTo>
                      <a:lnTo>
                        <a:pt x="4276" y="3460"/>
                      </a:lnTo>
                      <a:cubicBezTo>
                        <a:pt x="4518" y="3460"/>
                        <a:pt x="4713" y="3265"/>
                        <a:pt x="4713" y="3024"/>
                      </a:cubicBezTo>
                      <a:cubicBezTo>
                        <a:pt x="4713" y="2782"/>
                        <a:pt x="4518" y="2587"/>
                        <a:pt x="4276" y="2587"/>
                      </a:cubicBezTo>
                      <a:lnTo>
                        <a:pt x="3876" y="2587"/>
                      </a:lnTo>
                      <a:cubicBezTo>
                        <a:pt x="3887" y="2587"/>
                        <a:pt x="3897" y="2586"/>
                        <a:pt x="3908" y="2586"/>
                      </a:cubicBezTo>
                      <a:cubicBezTo>
                        <a:pt x="3682" y="2569"/>
                        <a:pt x="3502" y="2381"/>
                        <a:pt x="3502" y="2151"/>
                      </a:cubicBezTo>
                      <a:cubicBezTo>
                        <a:pt x="3502" y="1969"/>
                        <a:pt x="3614" y="1813"/>
                        <a:pt x="3773" y="1747"/>
                      </a:cubicBezTo>
                      <a:lnTo>
                        <a:pt x="5641" y="1747"/>
                      </a:lnTo>
                      <a:cubicBezTo>
                        <a:pt x="5882" y="1747"/>
                        <a:pt x="6077" y="1552"/>
                        <a:pt x="6077" y="1311"/>
                      </a:cubicBezTo>
                      <a:cubicBezTo>
                        <a:pt x="6077" y="1069"/>
                        <a:pt x="5882" y="874"/>
                        <a:pt x="5641" y="874"/>
                      </a:cubicBezTo>
                    </a:path>
                  </a:pathLst>
                </a:custGeom>
                <a:solidFill>
                  <a:srgbClr val="049E4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1" name="Freeform 42">
                  <a:extLst>
                    <a:ext uri="{FF2B5EF4-FFF2-40B4-BE49-F238E27FC236}">
                      <a16:creationId xmlns="" xmlns:a16="http://schemas.microsoft.com/office/drawing/2014/main" id="{5E1D5302-F735-7045-A9C7-DAC173392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458" y="486726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8" y="173"/>
                        <a:pt x="0" y="134"/>
                        <a:pt x="0" y="87"/>
                      </a:cubicBezTo>
                      <a:cubicBezTo>
                        <a:pt x="0" y="39"/>
                        <a:pt x="38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2" name="Freeform 43">
                  <a:extLst>
                    <a:ext uri="{FF2B5EF4-FFF2-40B4-BE49-F238E27FC236}">
                      <a16:creationId xmlns="" xmlns:a16="http://schemas.microsoft.com/office/drawing/2014/main" id="{BB6BAB24-AB6B-C243-B851-FDDB70B28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9049" y="5714099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3" name="Freeform 44">
                  <a:extLst>
                    <a:ext uri="{FF2B5EF4-FFF2-40B4-BE49-F238E27FC236}">
                      <a16:creationId xmlns="" xmlns:a16="http://schemas.microsoft.com/office/drawing/2014/main" id="{CA993A33-F640-6A4F-B505-49100948D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2420" y="6954580"/>
                  <a:ext cx="74890" cy="74889"/>
                </a:xfrm>
                <a:custGeom>
                  <a:avLst/>
                  <a:gdLst>
                    <a:gd name="T0" fmla="*/ 74457 w 173"/>
                    <a:gd name="T1" fmla="*/ 37445 h 174"/>
                    <a:gd name="T2" fmla="*/ 74457 w 173"/>
                    <a:gd name="T3" fmla="*/ 37445 h 174"/>
                    <a:gd name="T4" fmla="*/ 37229 w 173"/>
                    <a:gd name="T5" fmla="*/ 74459 h 174"/>
                    <a:gd name="T6" fmla="*/ 37229 w 173"/>
                    <a:gd name="T7" fmla="*/ 74459 h 174"/>
                    <a:gd name="T8" fmla="*/ 0 w 173"/>
                    <a:gd name="T9" fmla="*/ 37445 h 174"/>
                    <a:gd name="T10" fmla="*/ 0 w 173"/>
                    <a:gd name="T11" fmla="*/ 37445 h 174"/>
                    <a:gd name="T12" fmla="*/ 37229 w 173"/>
                    <a:gd name="T13" fmla="*/ 0 h 174"/>
                    <a:gd name="T14" fmla="*/ 37229 w 173"/>
                    <a:gd name="T15" fmla="*/ 0 h 174"/>
                    <a:gd name="T16" fmla="*/ 74457 w 173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3"/>
                        <a:pt x="86" y="173"/>
                      </a:cubicBezTo>
                      <a:cubicBezTo>
                        <a:pt x="37" y="173"/>
                        <a:pt x="0" y="135"/>
                        <a:pt x="0" y="87"/>
                      </a:cubicBezTo>
                      <a:cubicBezTo>
                        <a:pt x="0" y="40"/>
                        <a:pt x="37" y="0"/>
                        <a:pt x="86" y="0"/>
                      </a:cubicBezTo>
                      <a:cubicBezTo>
                        <a:pt x="134" y="0"/>
                        <a:pt x="172" y="40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4" name="Freeform 45">
                  <a:extLst>
                    <a:ext uri="{FF2B5EF4-FFF2-40B4-BE49-F238E27FC236}">
                      <a16:creationId xmlns="" xmlns:a16="http://schemas.microsoft.com/office/drawing/2014/main" id="{A4D9414B-92BD-784A-9B63-2731859BB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3049" y="5491350"/>
                  <a:ext cx="74890" cy="74889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59 h 174"/>
                    <a:gd name="T6" fmla="*/ 3701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4" y="173"/>
                        <a:pt x="86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5" name="Freeform 46">
                  <a:extLst>
                    <a:ext uri="{FF2B5EF4-FFF2-40B4-BE49-F238E27FC236}">
                      <a16:creationId xmlns="" xmlns:a16="http://schemas.microsoft.com/office/drawing/2014/main" id="{38B985D4-EC5B-EF4C-AFBB-E5FF1888B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5074655"/>
                  <a:ext cx="74889" cy="76810"/>
                </a:xfrm>
                <a:custGeom>
                  <a:avLst/>
                  <a:gdLst>
                    <a:gd name="T0" fmla="*/ 74459 w 174"/>
                    <a:gd name="T1" fmla="*/ 38186 h 175"/>
                    <a:gd name="T2" fmla="*/ 74459 w 174"/>
                    <a:gd name="T3" fmla="*/ 38186 h 175"/>
                    <a:gd name="T4" fmla="*/ 37445 w 174"/>
                    <a:gd name="T5" fmla="*/ 76371 h 175"/>
                    <a:gd name="T6" fmla="*/ 37445 w 174"/>
                    <a:gd name="T7" fmla="*/ 76371 h 175"/>
                    <a:gd name="T8" fmla="*/ 0 w 174"/>
                    <a:gd name="T9" fmla="*/ 38186 h 175"/>
                    <a:gd name="T10" fmla="*/ 0 w 174"/>
                    <a:gd name="T11" fmla="*/ 38186 h 175"/>
                    <a:gd name="T12" fmla="*/ 37445 w 174"/>
                    <a:gd name="T13" fmla="*/ 0 h 175"/>
                    <a:gd name="T14" fmla="*/ 37445 w 174"/>
                    <a:gd name="T15" fmla="*/ 0 h 175"/>
                    <a:gd name="T16" fmla="*/ 74459 w 174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5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6"/>
                        <a:pt x="135" y="174"/>
                        <a:pt x="87" y="174"/>
                      </a:cubicBezTo>
                      <a:cubicBezTo>
                        <a:pt x="39" y="174"/>
                        <a:pt x="0" y="136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6" name="Freeform 47">
                  <a:extLst>
                    <a:ext uri="{FF2B5EF4-FFF2-40B4-BE49-F238E27FC236}">
                      <a16:creationId xmlns="" xmlns:a16="http://schemas.microsoft.com/office/drawing/2014/main" id="{4CCFC5F7-048A-314B-AFDF-BE6FBF024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566" y="5639209"/>
                  <a:ext cx="74889" cy="74890"/>
                </a:xfrm>
                <a:custGeom>
                  <a:avLst/>
                  <a:gdLst>
                    <a:gd name="T0" fmla="*/ 74459 w 174"/>
                    <a:gd name="T1" fmla="*/ 37229 h 173"/>
                    <a:gd name="T2" fmla="*/ 74459 w 174"/>
                    <a:gd name="T3" fmla="*/ 37229 h 173"/>
                    <a:gd name="T4" fmla="*/ 37014 w 174"/>
                    <a:gd name="T5" fmla="*/ 74457 h 173"/>
                    <a:gd name="T6" fmla="*/ 37014 w 174"/>
                    <a:gd name="T7" fmla="*/ 74457 h 173"/>
                    <a:gd name="T8" fmla="*/ 0 w 174"/>
                    <a:gd name="T9" fmla="*/ 37229 h 173"/>
                    <a:gd name="T10" fmla="*/ 0 w 174"/>
                    <a:gd name="T11" fmla="*/ 37229 h 173"/>
                    <a:gd name="T12" fmla="*/ 37014 w 174"/>
                    <a:gd name="T13" fmla="*/ 0 h 173"/>
                    <a:gd name="T14" fmla="*/ 37014 w 174"/>
                    <a:gd name="T15" fmla="*/ 0 h 173"/>
                    <a:gd name="T16" fmla="*/ 74459 w 174"/>
                    <a:gd name="T17" fmla="*/ 37229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6"/>
                      </a:moveTo>
                      <a:lnTo>
                        <a:pt x="173" y="86"/>
                      </a:lnTo>
                      <a:cubicBezTo>
                        <a:pt x="173" y="133"/>
                        <a:pt x="134" y="172"/>
                        <a:pt x="86" y="172"/>
                      </a:cubicBezTo>
                      <a:cubicBezTo>
                        <a:pt x="38" y="172"/>
                        <a:pt x="0" y="133"/>
                        <a:pt x="0" y="86"/>
                      </a:cubicBezTo>
                      <a:cubicBezTo>
                        <a:pt x="0" y="38"/>
                        <a:pt x="38" y="0"/>
                        <a:pt x="86" y="0"/>
                      </a:cubicBezTo>
                      <a:cubicBezTo>
                        <a:pt x="134" y="0"/>
                        <a:pt x="173" y="38"/>
                        <a:pt x="173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7" name="Freeform 48">
                  <a:extLst>
                    <a:ext uri="{FF2B5EF4-FFF2-40B4-BE49-F238E27FC236}">
                      <a16:creationId xmlns="" xmlns:a16="http://schemas.microsoft.com/office/drawing/2014/main" id="{D83ACE94-6AF2-F844-8E78-95A56C3C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96942" y="6188401"/>
                  <a:ext cx="74889" cy="74890"/>
                </a:xfrm>
                <a:custGeom>
                  <a:avLst/>
                  <a:gdLst>
                    <a:gd name="T0" fmla="*/ 74456 w 173"/>
                    <a:gd name="T1" fmla="*/ 37015 h 174"/>
                    <a:gd name="T2" fmla="*/ 74456 w 173"/>
                    <a:gd name="T3" fmla="*/ 37015 h 174"/>
                    <a:gd name="T4" fmla="*/ 37661 w 173"/>
                    <a:gd name="T5" fmla="*/ 74460 h 174"/>
                    <a:gd name="T6" fmla="*/ 37661 w 173"/>
                    <a:gd name="T7" fmla="*/ 74460 h 174"/>
                    <a:gd name="T8" fmla="*/ 0 w 173"/>
                    <a:gd name="T9" fmla="*/ 37015 h 174"/>
                    <a:gd name="T10" fmla="*/ 0 w 173"/>
                    <a:gd name="T11" fmla="*/ 37015 h 174"/>
                    <a:gd name="T12" fmla="*/ 37661 w 173"/>
                    <a:gd name="T13" fmla="*/ 0 h 174"/>
                    <a:gd name="T14" fmla="*/ 37661 w 173"/>
                    <a:gd name="T15" fmla="*/ 0 h 174"/>
                    <a:gd name="T16" fmla="*/ 74456 w 173"/>
                    <a:gd name="T17" fmla="*/ 3701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4">
                      <a:moveTo>
                        <a:pt x="172" y="86"/>
                      </a:moveTo>
                      <a:lnTo>
                        <a:pt x="172" y="86"/>
                      </a:lnTo>
                      <a:cubicBezTo>
                        <a:pt x="172" y="134"/>
                        <a:pt x="134" y="173"/>
                        <a:pt x="87" y="173"/>
                      </a:cubicBezTo>
                      <a:cubicBezTo>
                        <a:pt x="39" y="173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4" y="0"/>
                        <a:pt x="172" y="39"/>
                        <a:pt x="172" y="86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8" name="Freeform 49">
                  <a:extLst>
                    <a:ext uri="{FF2B5EF4-FFF2-40B4-BE49-F238E27FC236}">
                      <a16:creationId xmlns="" xmlns:a16="http://schemas.microsoft.com/office/drawing/2014/main" id="{A135C0EA-0FFF-4D41-A717-7E439ED90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0772" y="6247928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3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99" name="Freeform 50">
                  <a:extLst>
                    <a:ext uri="{FF2B5EF4-FFF2-40B4-BE49-F238E27FC236}">
                      <a16:creationId xmlns="" xmlns:a16="http://schemas.microsoft.com/office/drawing/2014/main" id="{D72127E9-5756-C147-BB72-DB73A9F2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9533" y="6507162"/>
                  <a:ext cx="74889" cy="74890"/>
                </a:xfrm>
                <a:custGeom>
                  <a:avLst/>
                  <a:gdLst>
                    <a:gd name="T0" fmla="*/ 74459 w 174"/>
                    <a:gd name="T1" fmla="*/ 37661 h 173"/>
                    <a:gd name="T2" fmla="*/ 74459 w 174"/>
                    <a:gd name="T3" fmla="*/ 37661 h 173"/>
                    <a:gd name="T4" fmla="*/ 37445 w 174"/>
                    <a:gd name="T5" fmla="*/ 74457 h 173"/>
                    <a:gd name="T6" fmla="*/ 37445 w 174"/>
                    <a:gd name="T7" fmla="*/ 74457 h 173"/>
                    <a:gd name="T8" fmla="*/ 0 w 174"/>
                    <a:gd name="T9" fmla="*/ 37661 h 173"/>
                    <a:gd name="T10" fmla="*/ 0 w 174"/>
                    <a:gd name="T11" fmla="*/ 37661 h 173"/>
                    <a:gd name="T12" fmla="*/ 37445 w 174"/>
                    <a:gd name="T13" fmla="*/ 0 h 173"/>
                    <a:gd name="T14" fmla="*/ 37445 w 174"/>
                    <a:gd name="T15" fmla="*/ 0 h 173"/>
                    <a:gd name="T16" fmla="*/ 74459 w 174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3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0" name="Freeform 51">
                  <a:extLst>
                    <a:ext uri="{FF2B5EF4-FFF2-40B4-BE49-F238E27FC236}">
                      <a16:creationId xmlns="" xmlns:a16="http://schemas.microsoft.com/office/drawing/2014/main" id="{5800E6EA-48F7-3343-8FCA-5F7A01D1C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67257" y="6941139"/>
                  <a:ext cx="74890" cy="74890"/>
                </a:xfrm>
                <a:custGeom>
                  <a:avLst/>
                  <a:gdLst>
                    <a:gd name="T0" fmla="*/ 74460 w 174"/>
                    <a:gd name="T1" fmla="*/ 37445 h 174"/>
                    <a:gd name="T2" fmla="*/ 74460 w 174"/>
                    <a:gd name="T3" fmla="*/ 37445 h 174"/>
                    <a:gd name="T4" fmla="*/ 37015 w 174"/>
                    <a:gd name="T5" fmla="*/ 74460 h 174"/>
                    <a:gd name="T6" fmla="*/ 37015 w 174"/>
                    <a:gd name="T7" fmla="*/ 74460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015 w 174"/>
                    <a:gd name="T13" fmla="*/ 0 h 174"/>
                    <a:gd name="T14" fmla="*/ 37015 w 174"/>
                    <a:gd name="T15" fmla="*/ 0 h 174"/>
                    <a:gd name="T16" fmla="*/ 74460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4"/>
                        <a:pt x="134" y="173"/>
                        <a:pt x="86" y="173"/>
                      </a:cubicBezTo>
                      <a:cubicBezTo>
                        <a:pt x="39" y="173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</a:path>
                  </a:pathLst>
                </a:custGeom>
                <a:solidFill>
                  <a:srgbClr val="1B764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1" name="Freeform 52">
                  <a:extLst>
                    <a:ext uri="{FF2B5EF4-FFF2-40B4-BE49-F238E27FC236}">
                      <a16:creationId xmlns="" xmlns:a16="http://schemas.microsoft.com/office/drawing/2014/main" id="{04A08B29-C1AF-054C-A2D6-4A5396B6D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8390" y="5066974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2" name="Freeform 53">
                  <a:extLst>
                    <a:ext uri="{FF2B5EF4-FFF2-40B4-BE49-F238E27FC236}">
                      <a16:creationId xmlns="" xmlns:a16="http://schemas.microsoft.com/office/drawing/2014/main" id="{F5C9CC3F-8E39-F441-AE6B-F288F2D3F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69920" y="6789439"/>
                  <a:ext cx="46086" cy="46086"/>
                </a:xfrm>
                <a:custGeom>
                  <a:avLst/>
                  <a:gdLst>
                    <a:gd name="T0" fmla="*/ 45651 w 106"/>
                    <a:gd name="T1" fmla="*/ 23043 h 106"/>
                    <a:gd name="T2" fmla="*/ 45651 w 106"/>
                    <a:gd name="T3" fmla="*/ 23043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3043 h 106"/>
                    <a:gd name="T10" fmla="*/ 0 w 106"/>
                    <a:gd name="T11" fmla="*/ 23043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3"/>
                      </a:moveTo>
                      <a:lnTo>
                        <a:pt x="105" y="53"/>
                      </a:lnTo>
                      <a:cubicBezTo>
                        <a:pt x="105" y="81"/>
                        <a:pt x="81" y="105"/>
                        <a:pt x="53" y="105"/>
                      </a:cubicBezTo>
                      <a:cubicBezTo>
                        <a:pt x="24" y="105"/>
                        <a:pt x="0" y="81"/>
                        <a:pt x="0" y="53"/>
                      </a:cubicBezTo>
                      <a:cubicBezTo>
                        <a:pt x="0" y="22"/>
                        <a:pt x="24" y="0"/>
                        <a:pt x="53" y="0"/>
                      </a:cubicBezTo>
                      <a:cubicBezTo>
                        <a:pt x="81" y="0"/>
                        <a:pt x="105" y="22"/>
                        <a:pt x="105" y="53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4">
                  <a:extLst>
                    <a:ext uri="{FF2B5EF4-FFF2-40B4-BE49-F238E27FC236}">
                      <a16:creationId xmlns="" xmlns:a16="http://schemas.microsoft.com/office/drawing/2014/main" id="{5F2E33C7-1F80-FD47-B13C-322E1232F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9597" y="548366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2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4" name="Freeform 55">
                  <a:extLst>
                    <a:ext uri="{FF2B5EF4-FFF2-40B4-BE49-F238E27FC236}">
                      <a16:creationId xmlns="" xmlns:a16="http://schemas.microsoft.com/office/drawing/2014/main" id="{1C995C4D-1975-B144-AC49-B987479D8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676" y="6242167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0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0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5" name="Freeform 56">
                  <a:extLst>
                    <a:ext uri="{FF2B5EF4-FFF2-40B4-BE49-F238E27FC236}">
                      <a16:creationId xmlns="" xmlns:a16="http://schemas.microsoft.com/office/drawing/2014/main" id="{DFF865F4-6E71-DB41-9F4C-1BF584121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3647" y="609046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6" name="Freeform 57">
                  <a:extLst>
                    <a:ext uri="{FF2B5EF4-FFF2-40B4-BE49-F238E27FC236}">
                      <a16:creationId xmlns="" xmlns:a16="http://schemas.microsoft.com/office/drawing/2014/main" id="{82E7F6C7-4B63-3040-ACE5-3BA096B53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7781" y="6484118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2" y="104"/>
                        <a:pt x="53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7" name="Freeform 58">
                  <a:extLst>
                    <a:ext uri="{FF2B5EF4-FFF2-40B4-BE49-F238E27FC236}">
                      <a16:creationId xmlns="" xmlns:a16="http://schemas.microsoft.com/office/drawing/2014/main" id="{9ECCE8D8-4CC8-2044-B28E-9E5F83864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9963" y="5328128"/>
                  <a:ext cx="46086" cy="46086"/>
                </a:xfrm>
                <a:custGeom>
                  <a:avLst/>
                  <a:gdLst>
                    <a:gd name="T0" fmla="*/ 45651 w 106"/>
                    <a:gd name="T1" fmla="*/ 22608 h 106"/>
                    <a:gd name="T2" fmla="*/ 45651 w 106"/>
                    <a:gd name="T3" fmla="*/ 22608 h 106"/>
                    <a:gd name="T4" fmla="*/ 23043 w 106"/>
                    <a:gd name="T5" fmla="*/ 45651 h 106"/>
                    <a:gd name="T6" fmla="*/ 23043 w 106"/>
                    <a:gd name="T7" fmla="*/ 45651 h 106"/>
                    <a:gd name="T8" fmla="*/ 0 w 106"/>
                    <a:gd name="T9" fmla="*/ 22608 h 106"/>
                    <a:gd name="T10" fmla="*/ 0 w 106"/>
                    <a:gd name="T11" fmla="*/ 22608 h 106"/>
                    <a:gd name="T12" fmla="*/ 23043 w 106"/>
                    <a:gd name="T13" fmla="*/ 0 h 106"/>
                    <a:gd name="T14" fmla="*/ 23043 w 106"/>
                    <a:gd name="T15" fmla="*/ 0 h 106"/>
                    <a:gd name="T16" fmla="*/ 45651 w 106"/>
                    <a:gd name="T17" fmla="*/ 22608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6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5"/>
                        <a:pt x="53" y="105"/>
                      </a:cubicBezTo>
                      <a:cubicBezTo>
                        <a:pt x="23" y="105"/>
                        <a:pt x="0" y="82"/>
                        <a:pt x="0" y="52"/>
                      </a:cubicBezTo>
                      <a:cubicBezTo>
                        <a:pt x="0" y="24"/>
                        <a:pt x="23" y="0"/>
                        <a:pt x="53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8" name="Freeform 59">
                  <a:extLst>
                    <a:ext uri="{FF2B5EF4-FFF2-40B4-BE49-F238E27FC236}">
                      <a16:creationId xmlns="" xmlns:a16="http://schemas.microsoft.com/office/drawing/2014/main" id="{BE2C7874-73A3-CB46-B255-A7892642D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9512" y="550671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3043 w 106"/>
                    <a:gd name="T5" fmla="*/ 45647 h 105"/>
                    <a:gd name="T6" fmla="*/ 23043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3043 w 106"/>
                    <a:gd name="T13" fmla="*/ 0 h 105"/>
                    <a:gd name="T14" fmla="*/ 23043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3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9" name="Freeform 60">
                  <a:extLst>
                    <a:ext uri="{FF2B5EF4-FFF2-40B4-BE49-F238E27FC236}">
                      <a16:creationId xmlns="" xmlns:a16="http://schemas.microsoft.com/office/drawing/2014/main" id="{016D2AB5-B361-FD44-A8C8-BD029BF80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5189" y="6090468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0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0" y="0"/>
                        <a:pt x="104" y="24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0" name="Freeform 61">
                  <a:extLst>
                    <a:ext uri="{FF2B5EF4-FFF2-40B4-BE49-F238E27FC236}">
                      <a16:creationId xmlns="" xmlns:a16="http://schemas.microsoft.com/office/drawing/2014/main" id="{A25FC339-3A7F-E84D-A829-372D47E12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3300" y="6992985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2"/>
                        <a:pt x="81" y="104"/>
                        <a:pt x="52" y="104"/>
                      </a:cubicBezTo>
                      <a:cubicBezTo>
                        <a:pt x="23" y="104"/>
                        <a:pt x="0" y="82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1" name="Freeform 62">
                  <a:extLst>
                    <a:ext uri="{FF2B5EF4-FFF2-40B4-BE49-F238E27FC236}">
                      <a16:creationId xmlns="" xmlns:a16="http://schemas.microsoft.com/office/drawing/2014/main" id="{BCB6C4D2-FB60-0D49-AE5A-5555D8FC74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3290" y="681248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2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2" name="Freeform 63">
                  <a:extLst>
                    <a:ext uri="{FF2B5EF4-FFF2-40B4-BE49-F238E27FC236}">
                      <a16:creationId xmlns="" xmlns:a16="http://schemas.microsoft.com/office/drawing/2014/main" id="{4E6A1C82-6458-224E-A2B8-A9FD3E27B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0541" y="5105379"/>
                  <a:ext cx="539591" cy="261154"/>
                </a:xfrm>
                <a:custGeom>
                  <a:avLst/>
                  <a:gdLst>
                    <a:gd name="T0" fmla="*/ 408292 w 1237"/>
                    <a:gd name="T1" fmla="*/ 260719 h 600"/>
                    <a:gd name="T2" fmla="*/ 131299 w 1237"/>
                    <a:gd name="T3" fmla="*/ 260719 h 600"/>
                    <a:gd name="T4" fmla="*/ 131299 w 1237"/>
                    <a:gd name="T5" fmla="*/ 260719 h 600"/>
                    <a:gd name="T6" fmla="*/ 0 w 1237"/>
                    <a:gd name="T7" fmla="*/ 129706 h 600"/>
                    <a:gd name="T8" fmla="*/ 0 w 1237"/>
                    <a:gd name="T9" fmla="*/ 129706 h 600"/>
                    <a:gd name="T10" fmla="*/ 0 w 1237"/>
                    <a:gd name="T11" fmla="*/ 129706 h 600"/>
                    <a:gd name="T12" fmla="*/ 131299 w 1237"/>
                    <a:gd name="T13" fmla="*/ 0 h 600"/>
                    <a:gd name="T14" fmla="*/ 408292 w 1237"/>
                    <a:gd name="T15" fmla="*/ 0 h 600"/>
                    <a:gd name="T16" fmla="*/ 408292 w 1237"/>
                    <a:gd name="T17" fmla="*/ 0 h 600"/>
                    <a:gd name="T18" fmla="*/ 539155 w 1237"/>
                    <a:gd name="T19" fmla="*/ 129706 h 600"/>
                    <a:gd name="T20" fmla="*/ 539155 w 1237"/>
                    <a:gd name="T21" fmla="*/ 129706 h 600"/>
                    <a:gd name="T22" fmla="*/ 539155 w 1237"/>
                    <a:gd name="T23" fmla="*/ 129706 h 600"/>
                    <a:gd name="T24" fmla="*/ 408292 w 1237"/>
                    <a:gd name="T25" fmla="*/ 260719 h 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37" h="600">
                      <a:moveTo>
                        <a:pt x="936" y="599"/>
                      </a:moveTo>
                      <a:lnTo>
                        <a:pt x="301" y="599"/>
                      </a:lnTo>
                      <a:cubicBezTo>
                        <a:pt x="135" y="599"/>
                        <a:pt x="0" y="464"/>
                        <a:pt x="0" y="298"/>
                      </a:cubicBezTo>
                      <a:cubicBezTo>
                        <a:pt x="0" y="133"/>
                        <a:pt x="135" y="0"/>
                        <a:pt x="301" y="0"/>
                      </a:cubicBezTo>
                      <a:lnTo>
                        <a:pt x="936" y="0"/>
                      </a:lnTo>
                      <a:cubicBezTo>
                        <a:pt x="1101" y="0"/>
                        <a:pt x="1236" y="133"/>
                        <a:pt x="1236" y="298"/>
                      </a:cubicBezTo>
                      <a:cubicBezTo>
                        <a:pt x="1236" y="464"/>
                        <a:pt x="1101" y="599"/>
                        <a:pt x="936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3" name="Freeform 64">
                  <a:extLst>
                    <a:ext uri="{FF2B5EF4-FFF2-40B4-BE49-F238E27FC236}">
                      <a16:creationId xmlns="" xmlns:a16="http://schemas.microsoft.com/office/drawing/2014/main" id="{8D30CD6A-4D5D-F445-8EC2-A43EAAF7F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3385" y="6908494"/>
                  <a:ext cx="914039" cy="522308"/>
                </a:xfrm>
                <a:custGeom>
                  <a:avLst/>
                  <a:gdLst>
                    <a:gd name="T0" fmla="*/ 783524 w 2101"/>
                    <a:gd name="T1" fmla="*/ 260719 h 1200"/>
                    <a:gd name="T2" fmla="*/ 406771 w 2101"/>
                    <a:gd name="T3" fmla="*/ 260719 h 1200"/>
                    <a:gd name="T4" fmla="*/ 406771 w 2101"/>
                    <a:gd name="T5" fmla="*/ 260719 h 1200"/>
                    <a:gd name="T6" fmla="*/ 537286 w 2101"/>
                    <a:gd name="T7" fmla="*/ 130142 h 1200"/>
                    <a:gd name="T8" fmla="*/ 537286 w 2101"/>
                    <a:gd name="T9" fmla="*/ 130142 h 1200"/>
                    <a:gd name="T10" fmla="*/ 406771 w 2101"/>
                    <a:gd name="T11" fmla="*/ 0 h 1200"/>
                    <a:gd name="T12" fmla="*/ 130515 w 2101"/>
                    <a:gd name="T13" fmla="*/ 0 h 1200"/>
                    <a:gd name="T14" fmla="*/ 130515 w 2101"/>
                    <a:gd name="T15" fmla="*/ 0 h 1200"/>
                    <a:gd name="T16" fmla="*/ 0 w 2101"/>
                    <a:gd name="T17" fmla="*/ 130142 h 1200"/>
                    <a:gd name="T18" fmla="*/ 0 w 2101"/>
                    <a:gd name="T19" fmla="*/ 130142 h 1200"/>
                    <a:gd name="T20" fmla="*/ 130515 w 2101"/>
                    <a:gd name="T21" fmla="*/ 260719 h 1200"/>
                    <a:gd name="T22" fmla="*/ 226226 w 2101"/>
                    <a:gd name="T23" fmla="*/ 260719 h 1200"/>
                    <a:gd name="T24" fmla="*/ 226226 w 2101"/>
                    <a:gd name="T25" fmla="*/ 260719 h 1200"/>
                    <a:gd name="T26" fmla="*/ 95711 w 2101"/>
                    <a:gd name="T27" fmla="*/ 391296 h 1200"/>
                    <a:gd name="T28" fmla="*/ 95711 w 2101"/>
                    <a:gd name="T29" fmla="*/ 391296 h 1200"/>
                    <a:gd name="T30" fmla="*/ 226226 w 2101"/>
                    <a:gd name="T31" fmla="*/ 521873 h 1200"/>
                    <a:gd name="T32" fmla="*/ 783524 w 2101"/>
                    <a:gd name="T33" fmla="*/ 521873 h 1200"/>
                    <a:gd name="T34" fmla="*/ 783524 w 2101"/>
                    <a:gd name="T35" fmla="*/ 521873 h 1200"/>
                    <a:gd name="T36" fmla="*/ 913604 w 2101"/>
                    <a:gd name="T37" fmla="*/ 391296 h 1200"/>
                    <a:gd name="T38" fmla="*/ 913604 w 2101"/>
                    <a:gd name="T39" fmla="*/ 391296 h 1200"/>
                    <a:gd name="T40" fmla="*/ 783524 w 2101"/>
                    <a:gd name="T41" fmla="*/ 260719 h 120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101" h="1200">
                      <a:moveTo>
                        <a:pt x="1801" y="599"/>
                      </a:moveTo>
                      <a:lnTo>
                        <a:pt x="935" y="599"/>
                      </a:lnTo>
                      <a:cubicBezTo>
                        <a:pt x="1101" y="599"/>
                        <a:pt x="1235" y="465"/>
                        <a:pt x="1235" y="299"/>
                      </a:cubicBezTo>
                      <a:cubicBezTo>
                        <a:pt x="1235" y="134"/>
                        <a:pt x="1101" y="0"/>
                        <a:pt x="935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299"/>
                      </a:cubicBezTo>
                      <a:cubicBezTo>
                        <a:pt x="0" y="465"/>
                        <a:pt x="134" y="599"/>
                        <a:pt x="300" y="599"/>
                      </a:cubicBezTo>
                      <a:lnTo>
                        <a:pt x="520" y="599"/>
                      </a:lnTo>
                      <a:cubicBezTo>
                        <a:pt x="354" y="599"/>
                        <a:pt x="220" y="733"/>
                        <a:pt x="220" y="899"/>
                      </a:cubicBezTo>
                      <a:cubicBezTo>
                        <a:pt x="220" y="1065"/>
                        <a:pt x="354" y="1199"/>
                        <a:pt x="520" y="1199"/>
                      </a:cubicBezTo>
                      <a:lnTo>
                        <a:pt x="1801" y="1199"/>
                      </a:lnTo>
                      <a:cubicBezTo>
                        <a:pt x="1967" y="1199"/>
                        <a:pt x="2100" y="1065"/>
                        <a:pt x="2100" y="899"/>
                      </a:cubicBezTo>
                      <a:cubicBezTo>
                        <a:pt x="2100" y="733"/>
                        <a:pt x="1967" y="599"/>
                        <a:pt x="1801" y="599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14" name="Freeform 65">
                  <a:extLst>
                    <a:ext uri="{FF2B5EF4-FFF2-40B4-BE49-F238E27FC236}">
                      <a16:creationId xmlns="" xmlns:a16="http://schemas.microsoft.com/office/drawing/2014/main" id="{4097B5DF-58DB-A04E-AECA-6A79A2DA1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3888" y="5790909"/>
                  <a:ext cx="537670" cy="261154"/>
                </a:xfrm>
                <a:custGeom>
                  <a:avLst/>
                  <a:gdLst>
                    <a:gd name="T0" fmla="*/ 406733 w 1236"/>
                    <a:gd name="T1" fmla="*/ 260719 h 601"/>
                    <a:gd name="T2" fmla="*/ 130067 w 1236"/>
                    <a:gd name="T3" fmla="*/ 260719 h 601"/>
                    <a:gd name="T4" fmla="*/ 130067 w 1236"/>
                    <a:gd name="T5" fmla="*/ 260719 h 601"/>
                    <a:gd name="T6" fmla="*/ 0 w 1236"/>
                    <a:gd name="T7" fmla="*/ 130794 h 601"/>
                    <a:gd name="T8" fmla="*/ 0 w 1236"/>
                    <a:gd name="T9" fmla="*/ 130794 h 601"/>
                    <a:gd name="T10" fmla="*/ 130067 w 1236"/>
                    <a:gd name="T11" fmla="*/ 0 h 601"/>
                    <a:gd name="T12" fmla="*/ 406733 w 1236"/>
                    <a:gd name="T13" fmla="*/ 0 h 601"/>
                    <a:gd name="T14" fmla="*/ 406733 w 1236"/>
                    <a:gd name="T15" fmla="*/ 0 h 601"/>
                    <a:gd name="T16" fmla="*/ 537235 w 1236"/>
                    <a:gd name="T17" fmla="*/ 130794 h 601"/>
                    <a:gd name="T18" fmla="*/ 537235 w 1236"/>
                    <a:gd name="T19" fmla="*/ 130794 h 601"/>
                    <a:gd name="T20" fmla="*/ 406733 w 1236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6" h="601">
                      <a:moveTo>
                        <a:pt x="935" y="600"/>
                      </a:moveTo>
                      <a:lnTo>
                        <a:pt x="299" y="600"/>
                      </a:lnTo>
                      <a:cubicBezTo>
                        <a:pt x="135" y="600"/>
                        <a:pt x="0" y="465"/>
                        <a:pt x="0" y="301"/>
                      </a:cubicBezTo>
                      <a:cubicBezTo>
                        <a:pt x="0" y="135"/>
                        <a:pt x="135" y="0"/>
                        <a:pt x="299" y="0"/>
                      </a:cubicBezTo>
                      <a:lnTo>
                        <a:pt x="935" y="0"/>
                      </a:lnTo>
                      <a:cubicBezTo>
                        <a:pt x="1101" y="0"/>
                        <a:pt x="1235" y="135"/>
                        <a:pt x="1235" y="301"/>
                      </a:cubicBezTo>
                      <a:cubicBezTo>
                        <a:pt x="1235" y="465"/>
                        <a:pt x="1101" y="600"/>
                        <a:pt x="935" y="600"/>
                      </a:cubicBezTo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grpSp>
            <p:nvGrpSpPr>
              <p:cNvPr id="69" name="Group 6">
                <a:extLst>
                  <a:ext uri="{FF2B5EF4-FFF2-40B4-BE49-F238E27FC236}">
                    <a16:creationId xmlns="" xmlns:a16="http://schemas.microsoft.com/office/drawing/2014/main" id="{418220CA-399C-E742-B92A-DFC32614D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9619297" y="-518940"/>
                <a:ext cx="2960218" cy="2568925"/>
                <a:chOff x="7790456" y="-543997"/>
                <a:chExt cx="2761319" cy="2396472"/>
              </a:xfrm>
            </p:grpSpPr>
            <p:sp>
              <p:nvSpPr>
                <p:cNvPr id="70" name="Freeform 166">
                  <a:extLst>
                    <a:ext uri="{FF2B5EF4-FFF2-40B4-BE49-F238E27FC236}">
                      <a16:creationId xmlns="" xmlns:a16="http://schemas.microsoft.com/office/drawing/2014/main" id="{4FEA5CDC-7667-7945-881A-B33D7ED5D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8388" y="-543997"/>
                  <a:ext cx="2603859" cy="2396472"/>
                </a:xfrm>
                <a:custGeom>
                  <a:avLst/>
                  <a:gdLst>
                    <a:gd name="T0" fmla="*/ 2100336 w 5978"/>
                    <a:gd name="T1" fmla="*/ 1767082 h 5502"/>
                    <a:gd name="T2" fmla="*/ 1950499 w 5978"/>
                    <a:gd name="T3" fmla="*/ 1641640 h 5502"/>
                    <a:gd name="T4" fmla="*/ 2100336 w 5978"/>
                    <a:gd name="T5" fmla="*/ 1517069 h 5502"/>
                    <a:gd name="T6" fmla="*/ 2302006 w 5978"/>
                    <a:gd name="T7" fmla="*/ 1517069 h 5502"/>
                    <a:gd name="T8" fmla="*/ 2452279 w 5978"/>
                    <a:gd name="T9" fmla="*/ 1359395 h 5502"/>
                    <a:gd name="T10" fmla="*/ 2453151 w 5978"/>
                    <a:gd name="T11" fmla="*/ 1202156 h 5502"/>
                    <a:gd name="T12" fmla="*/ 2603423 w 5978"/>
                    <a:gd name="T13" fmla="*/ 1044918 h 5502"/>
                    <a:gd name="T14" fmla="*/ 2453151 w 5978"/>
                    <a:gd name="T15" fmla="*/ 887243 h 5502"/>
                    <a:gd name="T16" fmla="*/ 2034564 w 5978"/>
                    <a:gd name="T17" fmla="*/ 887243 h 5502"/>
                    <a:gd name="T18" fmla="*/ 1884291 w 5978"/>
                    <a:gd name="T19" fmla="*/ 1044918 h 5502"/>
                    <a:gd name="T20" fmla="*/ 1348536 w 5978"/>
                    <a:gd name="T21" fmla="*/ 1202156 h 5502"/>
                    <a:gd name="T22" fmla="*/ 1498809 w 5978"/>
                    <a:gd name="T23" fmla="*/ 1044918 h 5502"/>
                    <a:gd name="T24" fmla="*/ 1348536 w 5978"/>
                    <a:gd name="T25" fmla="*/ 887243 h 5502"/>
                    <a:gd name="T26" fmla="*/ 953471 w 5978"/>
                    <a:gd name="T27" fmla="*/ 887243 h 5502"/>
                    <a:gd name="T28" fmla="*/ 963053 w 5978"/>
                    <a:gd name="T29" fmla="*/ 886808 h 5502"/>
                    <a:gd name="T30" fmla="*/ 849804 w 5978"/>
                    <a:gd name="T31" fmla="*/ 758317 h 5502"/>
                    <a:gd name="T32" fmla="*/ 963053 w 5978"/>
                    <a:gd name="T33" fmla="*/ 629825 h 5502"/>
                    <a:gd name="T34" fmla="*/ 1223091 w 5978"/>
                    <a:gd name="T35" fmla="*/ 628954 h 5502"/>
                    <a:gd name="T36" fmla="*/ 1373364 w 5978"/>
                    <a:gd name="T37" fmla="*/ 471716 h 5502"/>
                    <a:gd name="T38" fmla="*/ 1223091 w 5978"/>
                    <a:gd name="T39" fmla="*/ 314041 h 5502"/>
                    <a:gd name="T40" fmla="*/ 1093290 w 5978"/>
                    <a:gd name="T41" fmla="*/ 314041 h 5502"/>
                    <a:gd name="T42" fmla="*/ 1243127 w 5978"/>
                    <a:gd name="T43" fmla="*/ 157239 h 5502"/>
                    <a:gd name="T44" fmla="*/ 727843 w 5978"/>
                    <a:gd name="T45" fmla="*/ 0 h 5502"/>
                    <a:gd name="T46" fmla="*/ 577571 w 5978"/>
                    <a:gd name="T47" fmla="*/ 157239 h 5502"/>
                    <a:gd name="T48" fmla="*/ 727843 w 5978"/>
                    <a:gd name="T49" fmla="*/ 314041 h 5502"/>
                    <a:gd name="T50" fmla="*/ 371980 w 5978"/>
                    <a:gd name="T51" fmla="*/ 314041 h 5502"/>
                    <a:gd name="T52" fmla="*/ 221707 w 5978"/>
                    <a:gd name="T53" fmla="*/ 471716 h 5502"/>
                    <a:gd name="T54" fmla="*/ 534013 w 5978"/>
                    <a:gd name="T55" fmla="*/ 628954 h 5502"/>
                    <a:gd name="T56" fmla="*/ 531400 w 5978"/>
                    <a:gd name="T57" fmla="*/ 629390 h 5502"/>
                    <a:gd name="T58" fmla="*/ 651183 w 5978"/>
                    <a:gd name="T59" fmla="*/ 758317 h 5502"/>
                    <a:gd name="T60" fmla="*/ 531400 w 5978"/>
                    <a:gd name="T61" fmla="*/ 887243 h 5502"/>
                    <a:gd name="T62" fmla="*/ 534013 w 5978"/>
                    <a:gd name="T63" fmla="*/ 887243 h 5502"/>
                    <a:gd name="T64" fmla="*/ 149837 w 5978"/>
                    <a:gd name="T65" fmla="*/ 887243 h 5502"/>
                    <a:gd name="T66" fmla="*/ 0 w 5978"/>
                    <a:gd name="T67" fmla="*/ 1044918 h 5502"/>
                    <a:gd name="T68" fmla="*/ 727843 w 5978"/>
                    <a:gd name="T69" fmla="*/ 1202156 h 5502"/>
                    <a:gd name="T70" fmla="*/ 577571 w 5978"/>
                    <a:gd name="T71" fmla="*/ 1359395 h 5502"/>
                    <a:gd name="T72" fmla="*/ 727843 w 5978"/>
                    <a:gd name="T73" fmla="*/ 1517069 h 5502"/>
                    <a:gd name="T74" fmla="*/ 1061928 w 5978"/>
                    <a:gd name="T75" fmla="*/ 1517069 h 5502"/>
                    <a:gd name="T76" fmla="*/ 1212201 w 5978"/>
                    <a:gd name="T77" fmla="*/ 1641640 h 5502"/>
                    <a:gd name="T78" fmla="*/ 848933 w 5978"/>
                    <a:gd name="T79" fmla="*/ 1767082 h 5502"/>
                    <a:gd name="T80" fmla="*/ 698660 w 5978"/>
                    <a:gd name="T81" fmla="*/ 1924321 h 5502"/>
                    <a:gd name="T82" fmla="*/ 848933 w 5978"/>
                    <a:gd name="T83" fmla="*/ 2081124 h 5502"/>
                    <a:gd name="T84" fmla="*/ 1801097 w 5978"/>
                    <a:gd name="T85" fmla="*/ 2081124 h 5502"/>
                    <a:gd name="T86" fmla="*/ 1651260 w 5978"/>
                    <a:gd name="T87" fmla="*/ 2238362 h 5502"/>
                    <a:gd name="T88" fmla="*/ 2220119 w 5978"/>
                    <a:gd name="T89" fmla="*/ 2396036 h 5502"/>
                    <a:gd name="T90" fmla="*/ 2369956 w 5978"/>
                    <a:gd name="T91" fmla="*/ 2238362 h 5502"/>
                    <a:gd name="T92" fmla="*/ 2220119 w 5978"/>
                    <a:gd name="T93" fmla="*/ 2081124 h 5502"/>
                    <a:gd name="T94" fmla="*/ 2453151 w 5978"/>
                    <a:gd name="T95" fmla="*/ 2081124 h 5502"/>
                    <a:gd name="T96" fmla="*/ 2603423 w 5978"/>
                    <a:gd name="T97" fmla="*/ 1924321 h 550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978" h="5502">
                      <a:moveTo>
                        <a:pt x="5632" y="4057"/>
                      </a:moveTo>
                      <a:lnTo>
                        <a:pt x="4822" y="4057"/>
                      </a:lnTo>
                      <a:cubicBezTo>
                        <a:pt x="4632" y="4057"/>
                        <a:pt x="4478" y="3928"/>
                        <a:pt x="4478" y="3769"/>
                      </a:cubicBezTo>
                      <a:cubicBezTo>
                        <a:pt x="4478" y="3611"/>
                        <a:pt x="4632" y="3483"/>
                        <a:pt x="4822" y="3483"/>
                      </a:cubicBezTo>
                      <a:lnTo>
                        <a:pt x="5285" y="3483"/>
                      </a:lnTo>
                      <a:cubicBezTo>
                        <a:pt x="5476" y="3483"/>
                        <a:pt x="5630" y="3321"/>
                        <a:pt x="5630" y="3121"/>
                      </a:cubicBezTo>
                      <a:cubicBezTo>
                        <a:pt x="5630" y="2922"/>
                        <a:pt x="5476" y="2760"/>
                        <a:pt x="5285" y="2760"/>
                      </a:cubicBezTo>
                      <a:lnTo>
                        <a:pt x="5632" y="2760"/>
                      </a:lnTo>
                      <a:cubicBezTo>
                        <a:pt x="5823" y="2760"/>
                        <a:pt x="5977" y="2598"/>
                        <a:pt x="5977" y="2399"/>
                      </a:cubicBezTo>
                      <a:cubicBezTo>
                        <a:pt x="5977" y="2199"/>
                        <a:pt x="5823" y="2037"/>
                        <a:pt x="5632" y="2037"/>
                      </a:cubicBezTo>
                      <a:lnTo>
                        <a:pt x="4671" y="2037"/>
                      </a:lnTo>
                      <a:cubicBezTo>
                        <a:pt x="4480" y="2037"/>
                        <a:pt x="4326" y="2199"/>
                        <a:pt x="4326" y="2399"/>
                      </a:cubicBezTo>
                      <a:cubicBezTo>
                        <a:pt x="4326" y="2598"/>
                        <a:pt x="4480" y="2760"/>
                        <a:pt x="4671" y="2760"/>
                      </a:cubicBezTo>
                      <a:lnTo>
                        <a:pt x="3096" y="2760"/>
                      </a:lnTo>
                      <a:cubicBezTo>
                        <a:pt x="3285" y="2760"/>
                        <a:pt x="3441" y="2598"/>
                        <a:pt x="3441" y="2399"/>
                      </a:cubicBezTo>
                      <a:cubicBezTo>
                        <a:pt x="3441" y="2199"/>
                        <a:pt x="3285" y="2037"/>
                        <a:pt x="3096" y="2037"/>
                      </a:cubicBezTo>
                      <a:lnTo>
                        <a:pt x="2189" y="2037"/>
                      </a:lnTo>
                      <a:cubicBezTo>
                        <a:pt x="2195" y="2037"/>
                        <a:pt x="2204" y="2037"/>
                        <a:pt x="2211" y="2036"/>
                      </a:cubicBezTo>
                      <a:cubicBezTo>
                        <a:pt x="2066" y="2023"/>
                        <a:pt x="1951" y="1896"/>
                        <a:pt x="1951" y="1741"/>
                      </a:cubicBezTo>
                      <a:cubicBezTo>
                        <a:pt x="1951" y="1585"/>
                        <a:pt x="2066" y="1458"/>
                        <a:pt x="2211" y="1446"/>
                      </a:cubicBezTo>
                      <a:cubicBezTo>
                        <a:pt x="2204" y="1445"/>
                        <a:pt x="2195" y="1444"/>
                        <a:pt x="2189" y="1444"/>
                      </a:cubicBezTo>
                      <a:lnTo>
                        <a:pt x="2808" y="1444"/>
                      </a:lnTo>
                      <a:cubicBezTo>
                        <a:pt x="2998" y="1444"/>
                        <a:pt x="3153" y="1282"/>
                        <a:pt x="3153" y="1083"/>
                      </a:cubicBezTo>
                      <a:cubicBezTo>
                        <a:pt x="3153" y="884"/>
                        <a:pt x="2998" y="721"/>
                        <a:pt x="2808" y="721"/>
                      </a:cubicBezTo>
                      <a:lnTo>
                        <a:pt x="2510" y="721"/>
                      </a:lnTo>
                      <a:cubicBezTo>
                        <a:pt x="2700" y="721"/>
                        <a:pt x="2854" y="561"/>
                        <a:pt x="2854" y="361"/>
                      </a:cubicBezTo>
                      <a:cubicBezTo>
                        <a:pt x="2854" y="162"/>
                        <a:pt x="2700" y="0"/>
                        <a:pt x="2510" y="0"/>
                      </a:cubicBezTo>
                      <a:lnTo>
                        <a:pt x="1671" y="0"/>
                      </a:lnTo>
                      <a:cubicBezTo>
                        <a:pt x="1481" y="0"/>
                        <a:pt x="1326" y="162"/>
                        <a:pt x="1326" y="361"/>
                      </a:cubicBezTo>
                      <a:cubicBezTo>
                        <a:pt x="1326" y="561"/>
                        <a:pt x="1481" y="721"/>
                        <a:pt x="1671" y="721"/>
                      </a:cubicBezTo>
                      <a:lnTo>
                        <a:pt x="854" y="721"/>
                      </a:lnTo>
                      <a:cubicBezTo>
                        <a:pt x="663" y="721"/>
                        <a:pt x="509" y="884"/>
                        <a:pt x="509" y="1083"/>
                      </a:cubicBezTo>
                      <a:cubicBezTo>
                        <a:pt x="509" y="1282"/>
                        <a:pt x="663" y="1444"/>
                        <a:pt x="854" y="1444"/>
                      </a:cubicBezTo>
                      <a:lnTo>
                        <a:pt x="1226" y="1444"/>
                      </a:lnTo>
                      <a:cubicBezTo>
                        <a:pt x="1224" y="1444"/>
                        <a:pt x="1222" y="1444"/>
                        <a:pt x="1220" y="1445"/>
                      </a:cubicBezTo>
                      <a:cubicBezTo>
                        <a:pt x="1373" y="1449"/>
                        <a:pt x="1495" y="1580"/>
                        <a:pt x="1495" y="1741"/>
                      </a:cubicBezTo>
                      <a:cubicBezTo>
                        <a:pt x="1495" y="1902"/>
                        <a:pt x="1373" y="2033"/>
                        <a:pt x="1220" y="2037"/>
                      </a:cubicBezTo>
                      <a:cubicBezTo>
                        <a:pt x="1222" y="2037"/>
                        <a:pt x="1224" y="2037"/>
                        <a:pt x="1226" y="2037"/>
                      </a:cubicBezTo>
                      <a:lnTo>
                        <a:pt x="344" y="2037"/>
                      </a:lnTo>
                      <a:cubicBezTo>
                        <a:pt x="154" y="2037"/>
                        <a:pt x="0" y="2199"/>
                        <a:pt x="0" y="2399"/>
                      </a:cubicBezTo>
                      <a:cubicBezTo>
                        <a:pt x="0" y="2598"/>
                        <a:pt x="154" y="2760"/>
                        <a:pt x="344" y="2760"/>
                      </a:cubicBezTo>
                      <a:lnTo>
                        <a:pt x="1671" y="2760"/>
                      </a:lnTo>
                      <a:cubicBezTo>
                        <a:pt x="1481" y="2760"/>
                        <a:pt x="1326" y="2922"/>
                        <a:pt x="1326" y="3121"/>
                      </a:cubicBezTo>
                      <a:cubicBezTo>
                        <a:pt x="1326" y="3321"/>
                        <a:pt x="1481" y="3483"/>
                        <a:pt x="1671" y="3483"/>
                      </a:cubicBezTo>
                      <a:lnTo>
                        <a:pt x="2438" y="3483"/>
                      </a:lnTo>
                      <a:cubicBezTo>
                        <a:pt x="2629" y="3483"/>
                        <a:pt x="2783" y="3611"/>
                        <a:pt x="2783" y="3769"/>
                      </a:cubicBezTo>
                      <a:cubicBezTo>
                        <a:pt x="2783" y="3928"/>
                        <a:pt x="2629" y="4057"/>
                        <a:pt x="2438" y="4057"/>
                      </a:cubicBezTo>
                      <a:lnTo>
                        <a:pt x="1949" y="4057"/>
                      </a:lnTo>
                      <a:cubicBezTo>
                        <a:pt x="1758" y="4057"/>
                        <a:pt x="1604" y="4218"/>
                        <a:pt x="1604" y="4418"/>
                      </a:cubicBezTo>
                      <a:cubicBezTo>
                        <a:pt x="1604" y="4616"/>
                        <a:pt x="1758" y="4778"/>
                        <a:pt x="1949" y="4778"/>
                      </a:cubicBezTo>
                      <a:lnTo>
                        <a:pt x="4135" y="4778"/>
                      </a:lnTo>
                      <a:cubicBezTo>
                        <a:pt x="3945" y="4778"/>
                        <a:pt x="3791" y="4940"/>
                        <a:pt x="3791" y="5139"/>
                      </a:cubicBezTo>
                      <a:cubicBezTo>
                        <a:pt x="3791" y="5339"/>
                        <a:pt x="3945" y="5501"/>
                        <a:pt x="4135" y="5501"/>
                      </a:cubicBezTo>
                      <a:lnTo>
                        <a:pt x="5097" y="5501"/>
                      </a:lnTo>
                      <a:cubicBezTo>
                        <a:pt x="5287" y="5501"/>
                        <a:pt x="5441" y="5339"/>
                        <a:pt x="5441" y="5139"/>
                      </a:cubicBezTo>
                      <a:cubicBezTo>
                        <a:pt x="5441" y="4940"/>
                        <a:pt x="5287" y="4778"/>
                        <a:pt x="5097" y="4778"/>
                      </a:cubicBezTo>
                      <a:lnTo>
                        <a:pt x="5632" y="4778"/>
                      </a:lnTo>
                      <a:cubicBezTo>
                        <a:pt x="5823" y="4778"/>
                        <a:pt x="5977" y="4616"/>
                        <a:pt x="5977" y="4418"/>
                      </a:cubicBezTo>
                      <a:cubicBezTo>
                        <a:pt x="5977" y="4218"/>
                        <a:pt x="5823" y="4057"/>
                        <a:pt x="5632" y="4057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1" name="Freeform 167">
                  <a:extLst>
                    <a:ext uri="{FF2B5EF4-FFF2-40B4-BE49-F238E27FC236}">
                      <a16:creationId xmlns="" xmlns:a16="http://schemas.microsoft.com/office/drawing/2014/main" id="{8AEFCE97-AB22-FA40-A970-2F596C0332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8241" y="1224554"/>
                  <a:ext cx="495425" cy="314921"/>
                </a:xfrm>
                <a:custGeom>
                  <a:avLst/>
                  <a:gdLst>
                    <a:gd name="T0" fmla="*/ 338265 w 1138"/>
                    <a:gd name="T1" fmla="*/ 0 h 722"/>
                    <a:gd name="T2" fmla="*/ 157160 w 1138"/>
                    <a:gd name="T3" fmla="*/ 0 h 722"/>
                    <a:gd name="T4" fmla="*/ 157160 w 1138"/>
                    <a:gd name="T5" fmla="*/ 0 h 722"/>
                    <a:gd name="T6" fmla="*/ 0 w 1138"/>
                    <a:gd name="T7" fmla="*/ 157461 h 722"/>
                    <a:gd name="T8" fmla="*/ 0 w 1138"/>
                    <a:gd name="T9" fmla="*/ 157461 h 722"/>
                    <a:gd name="T10" fmla="*/ 157160 w 1138"/>
                    <a:gd name="T11" fmla="*/ 314485 h 722"/>
                    <a:gd name="T12" fmla="*/ 338265 w 1138"/>
                    <a:gd name="T13" fmla="*/ 314485 h 722"/>
                    <a:gd name="T14" fmla="*/ 338265 w 1138"/>
                    <a:gd name="T15" fmla="*/ 314485 h 722"/>
                    <a:gd name="T16" fmla="*/ 494990 w 1138"/>
                    <a:gd name="T17" fmla="*/ 157461 h 722"/>
                    <a:gd name="T18" fmla="*/ 494990 w 1138"/>
                    <a:gd name="T19" fmla="*/ 157461 h 722"/>
                    <a:gd name="T20" fmla="*/ 338265 w 1138"/>
                    <a:gd name="T21" fmla="*/ 0 h 7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8" h="722">
                      <a:moveTo>
                        <a:pt x="777" y="0"/>
                      </a:moveTo>
                      <a:lnTo>
                        <a:pt x="361" y="0"/>
                      </a:lnTo>
                      <a:cubicBezTo>
                        <a:pt x="162" y="0"/>
                        <a:pt x="0" y="161"/>
                        <a:pt x="0" y="361"/>
                      </a:cubicBezTo>
                      <a:cubicBezTo>
                        <a:pt x="0" y="559"/>
                        <a:pt x="162" y="721"/>
                        <a:pt x="361" y="721"/>
                      </a:cubicBezTo>
                      <a:lnTo>
                        <a:pt x="777" y="721"/>
                      </a:lnTo>
                      <a:cubicBezTo>
                        <a:pt x="976" y="721"/>
                        <a:pt x="1137" y="559"/>
                        <a:pt x="1137" y="361"/>
                      </a:cubicBezTo>
                      <a:cubicBezTo>
                        <a:pt x="1137" y="161"/>
                        <a:pt x="976" y="0"/>
                        <a:pt x="777" y="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2" name="Freeform 168">
                  <a:extLst>
                    <a:ext uri="{FF2B5EF4-FFF2-40B4-BE49-F238E27FC236}">
                      <a16:creationId xmlns="" xmlns:a16="http://schemas.microsoft.com/office/drawing/2014/main" id="{C411B7B7-9D30-434E-B7DB-9B44DE86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65061" y="197220"/>
                  <a:ext cx="74889" cy="76810"/>
                </a:xfrm>
                <a:custGeom>
                  <a:avLst/>
                  <a:gdLst>
                    <a:gd name="T0" fmla="*/ 74456 w 173"/>
                    <a:gd name="T1" fmla="*/ 38186 h 175"/>
                    <a:gd name="T2" fmla="*/ 74456 w 173"/>
                    <a:gd name="T3" fmla="*/ 38186 h 175"/>
                    <a:gd name="T4" fmla="*/ 37228 w 173"/>
                    <a:gd name="T5" fmla="*/ 76371 h 175"/>
                    <a:gd name="T6" fmla="*/ 37228 w 173"/>
                    <a:gd name="T7" fmla="*/ 76371 h 175"/>
                    <a:gd name="T8" fmla="*/ 0 w 173"/>
                    <a:gd name="T9" fmla="*/ 38186 h 175"/>
                    <a:gd name="T10" fmla="*/ 0 w 173"/>
                    <a:gd name="T11" fmla="*/ 38186 h 175"/>
                    <a:gd name="T12" fmla="*/ 37228 w 173"/>
                    <a:gd name="T13" fmla="*/ 0 h 175"/>
                    <a:gd name="T14" fmla="*/ 37228 w 173"/>
                    <a:gd name="T15" fmla="*/ 0 h 175"/>
                    <a:gd name="T16" fmla="*/ 74456 w 173"/>
                    <a:gd name="T17" fmla="*/ 38186 h 17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5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5"/>
                        <a:pt x="134" y="174"/>
                        <a:pt x="86" y="174"/>
                      </a:cubicBez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3" name="Freeform 169">
                  <a:extLst>
                    <a:ext uri="{FF2B5EF4-FFF2-40B4-BE49-F238E27FC236}">
                      <a16:creationId xmlns="" xmlns:a16="http://schemas.microsoft.com/office/drawing/2014/main" id="{12C863FB-756C-8544-AD9C-53BF15A8F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90317" y="1358972"/>
                  <a:ext cx="76810" cy="74889"/>
                </a:xfrm>
                <a:custGeom>
                  <a:avLst/>
                  <a:gdLst>
                    <a:gd name="T0" fmla="*/ 76371 w 175"/>
                    <a:gd name="T1" fmla="*/ 37014 h 174"/>
                    <a:gd name="T2" fmla="*/ 76371 w 175"/>
                    <a:gd name="T3" fmla="*/ 37014 h 174"/>
                    <a:gd name="T4" fmla="*/ 38186 w 175"/>
                    <a:gd name="T5" fmla="*/ 74459 h 174"/>
                    <a:gd name="T6" fmla="*/ 38186 w 175"/>
                    <a:gd name="T7" fmla="*/ 74459 h 174"/>
                    <a:gd name="T8" fmla="*/ 0 w 175"/>
                    <a:gd name="T9" fmla="*/ 37014 h 174"/>
                    <a:gd name="T10" fmla="*/ 0 w 175"/>
                    <a:gd name="T11" fmla="*/ 37014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014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3"/>
                        <a:pt x="135" y="173"/>
                        <a:pt x="87" y="173"/>
                      </a:cubicBezTo>
                      <a:cubicBezTo>
                        <a:pt x="39" y="173"/>
                        <a:pt x="0" y="133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170">
                  <a:extLst>
                    <a:ext uri="{FF2B5EF4-FFF2-40B4-BE49-F238E27FC236}">
                      <a16:creationId xmlns="" xmlns:a16="http://schemas.microsoft.com/office/drawing/2014/main" id="{8017972A-27BB-A244-B041-ABEB873A2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0946" y="122331"/>
                  <a:ext cx="76810" cy="74889"/>
                </a:xfrm>
                <a:custGeom>
                  <a:avLst/>
                  <a:gdLst>
                    <a:gd name="T0" fmla="*/ 76371 w 175"/>
                    <a:gd name="T1" fmla="*/ 37228 h 173"/>
                    <a:gd name="T2" fmla="*/ 76371 w 175"/>
                    <a:gd name="T3" fmla="*/ 37228 h 173"/>
                    <a:gd name="T4" fmla="*/ 38186 w 175"/>
                    <a:gd name="T5" fmla="*/ 74456 h 173"/>
                    <a:gd name="T6" fmla="*/ 38186 w 175"/>
                    <a:gd name="T7" fmla="*/ 74456 h 173"/>
                    <a:gd name="T8" fmla="*/ 0 w 175"/>
                    <a:gd name="T9" fmla="*/ 37228 h 173"/>
                    <a:gd name="T10" fmla="*/ 0 w 175"/>
                    <a:gd name="T11" fmla="*/ 37228 h 173"/>
                    <a:gd name="T12" fmla="*/ 38186 w 175"/>
                    <a:gd name="T13" fmla="*/ 0 h 173"/>
                    <a:gd name="T14" fmla="*/ 38186 w 175"/>
                    <a:gd name="T15" fmla="*/ 0 h 173"/>
                    <a:gd name="T16" fmla="*/ 76371 w 175"/>
                    <a:gd name="T17" fmla="*/ 37228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3">
                      <a:moveTo>
                        <a:pt x="174" y="86"/>
                      </a:moveTo>
                      <a:lnTo>
                        <a:pt x="174" y="86"/>
                      </a:lnTo>
                      <a:cubicBezTo>
                        <a:pt x="174" y="134"/>
                        <a:pt x="135" y="172"/>
                        <a:pt x="87" y="172"/>
                      </a:cubicBezTo>
                      <a:cubicBezTo>
                        <a:pt x="39" y="172"/>
                        <a:pt x="0" y="134"/>
                        <a:pt x="0" y="86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6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5" name="Freeform 171">
                  <a:extLst>
                    <a:ext uri="{FF2B5EF4-FFF2-40B4-BE49-F238E27FC236}">
                      <a16:creationId xmlns="" xmlns:a16="http://schemas.microsoft.com/office/drawing/2014/main" id="{67329679-EC89-6846-97EE-2F660141E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86027" y="-365413"/>
                  <a:ext cx="74889" cy="74889"/>
                </a:xfrm>
                <a:custGeom>
                  <a:avLst/>
                  <a:gdLst>
                    <a:gd name="T0" fmla="*/ 74456 w 173"/>
                    <a:gd name="T1" fmla="*/ 37661 h 173"/>
                    <a:gd name="T2" fmla="*/ 74456 w 173"/>
                    <a:gd name="T3" fmla="*/ 37661 h 173"/>
                    <a:gd name="T4" fmla="*/ 36795 w 173"/>
                    <a:gd name="T5" fmla="*/ 74456 h 173"/>
                    <a:gd name="T6" fmla="*/ 36795 w 173"/>
                    <a:gd name="T7" fmla="*/ 74456 h 173"/>
                    <a:gd name="T8" fmla="*/ 0 w 173"/>
                    <a:gd name="T9" fmla="*/ 37661 h 173"/>
                    <a:gd name="T10" fmla="*/ 0 w 173"/>
                    <a:gd name="T11" fmla="*/ 37661 h 173"/>
                    <a:gd name="T12" fmla="*/ 36795 w 173"/>
                    <a:gd name="T13" fmla="*/ 0 h 173"/>
                    <a:gd name="T14" fmla="*/ 36795 w 173"/>
                    <a:gd name="T15" fmla="*/ 0 h 173"/>
                    <a:gd name="T16" fmla="*/ 74456 w 173"/>
                    <a:gd name="T17" fmla="*/ 37661 h 1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3" h="173">
                      <a:moveTo>
                        <a:pt x="172" y="87"/>
                      </a:moveTo>
                      <a:lnTo>
                        <a:pt x="172" y="87"/>
                      </a:lnTo>
                      <a:cubicBezTo>
                        <a:pt x="172" y="134"/>
                        <a:pt x="133" y="172"/>
                        <a:pt x="85" y="172"/>
                      </a:cubicBezTo>
                      <a:cubicBezTo>
                        <a:pt x="39" y="172"/>
                        <a:pt x="0" y="134"/>
                        <a:pt x="0" y="87"/>
                      </a:cubicBezTo>
                      <a:cubicBezTo>
                        <a:pt x="0" y="39"/>
                        <a:pt x="39" y="0"/>
                        <a:pt x="85" y="0"/>
                      </a:cubicBezTo>
                      <a:cubicBezTo>
                        <a:pt x="133" y="0"/>
                        <a:pt x="172" y="39"/>
                        <a:pt x="172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6" name="Freeform 172">
                  <a:extLst>
                    <a:ext uri="{FF2B5EF4-FFF2-40B4-BE49-F238E27FC236}">
                      <a16:creationId xmlns="" xmlns:a16="http://schemas.microsoft.com/office/drawing/2014/main" id="{C9422CA3-AB39-F346-9BD2-F3963FD47E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4432" y="804020"/>
                  <a:ext cx="76810" cy="74890"/>
                </a:xfrm>
                <a:custGeom>
                  <a:avLst/>
                  <a:gdLst>
                    <a:gd name="T0" fmla="*/ 76371 w 175"/>
                    <a:gd name="T1" fmla="*/ 37445 h 174"/>
                    <a:gd name="T2" fmla="*/ 76371 w 175"/>
                    <a:gd name="T3" fmla="*/ 37445 h 174"/>
                    <a:gd name="T4" fmla="*/ 38186 w 175"/>
                    <a:gd name="T5" fmla="*/ 74460 h 174"/>
                    <a:gd name="T6" fmla="*/ 38186 w 175"/>
                    <a:gd name="T7" fmla="*/ 74460 h 174"/>
                    <a:gd name="T8" fmla="*/ 0 w 175"/>
                    <a:gd name="T9" fmla="*/ 37445 h 174"/>
                    <a:gd name="T10" fmla="*/ 0 w 175"/>
                    <a:gd name="T11" fmla="*/ 37445 h 174"/>
                    <a:gd name="T12" fmla="*/ 38186 w 175"/>
                    <a:gd name="T13" fmla="*/ 0 h 174"/>
                    <a:gd name="T14" fmla="*/ 38186 w 175"/>
                    <a:gd name="T15" fmla="*/ 0 h 174"/>
                    <a:gd name="T16" fmla="*/ 76371 w 175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5" h="174">
                      <a:moveTo>
                        <a:pt x="174" y="87"/>
                      </a:moveTo>
                      <a:lnTo>
                        <a:pt x="174" y="87"/>
                      </a:lnTo>
                      <a:cubicBezTo>
                        <a:pt x="174" y="135"/>
                        <a:pt x="135" y="173"/>
                        <a:pt x="87" y="173"/>
                      </a:cubicBezTo>
                      <a:cubicBezTo>
                        <a:pt x="39" y="173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7" y="0"/>
                      </a:cubicBezTo>
                      <a:cubicBezTo>
                        <a:pt x="135" y="0"/>
                        <a:pt x="174" y="39"/>
                        <a:pt x="174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7" name="Freeform 173">
                  <a:extLst>
                    <a:ext uri="{FF2B5EF4-FFF2-40B4-BE49-F238E27FC236}">
                      <a16:creationId xmlns="" xmlns:a16="http://schemas.microsoft.com/office/drawing/2014/main" id="{50E223BE-3EFB-0740-82F8-84B764B79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776" y="1681574"/>
                  <a:ext cx="74889" cy="74889"/>
                </a:xfrm>
                <a:custGeom>
                  <a:avLst/>
                  <a:gdLst>
                    <a:gd name="T0" fmla="*/ 74459 w 174"/>
                    <a:gd name="T1" fmla="*/ 37445 h 174"/>
                    <a:gd name="T2" fmla="*/ 74459 w 174"/>
                    <a:gd name="T3" fmla="*/ 37445 h 174"/>
                    <a:gd name="T4" fmla="*/ 37445 w 174"/>
                    <a:gd name="T5" fmla="*/ 74459 h 174"/>
                    <a:gd name="T6" fmla="*/ 37445 w 174"/>
                    <a:gd name="T7" fmla="*/ 74459 h 174"/>
                    <a:gd name="T8" fmla="*/ 0 w 174"/>
                    <a:gd name="T9" fmla="*/ 37445 h 174"/>
                    <a:gd name="T10" fmla="*/ 0 w 174"/>
                    <a:gd name="T11" fmla="*/ 37445 h 174"/>
                    <a:gd name="T12" fmla="*/ 37445 w 174"/>
                    <a:gd name="T13" fmla="*/ 0 h 174"/>
                    <a:gd name="T14" fmla="*/ 37445 w 174"/>
                    <a:gd name="T15" fmla="*/ 0 h 174"/>
                    <a:gd name="T16" fmla="*/ 74459 w 174"/>
                    <a:gd name="T17" fmla="*/ 37445 h 1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4" h="174">
                      <a:moveTo>
                        <a:pt x="173" y="87"/>
                      </a:moveTo>
                      <a:lnTo>
                        <a:pt x="173" y="87"/>
                      </a:lnTo>
                      <a:cubicBezTo>
                        <a:pt x="173" y="135"/>
                        <a:pt x="135" y="173"/>
                        <a:pt x="87" y="173"/>
                      </a:cubicBezTo>
                      <a:cubicBezTo>
                        <a:pt x="40" y="173"/>
                        <a:pt x="0" y="135"/>
                        <a:pt x="0" y="87"/>
                      </a:cubicBezTo>
                      <a:cubicBezTo>
                        <a:pt x="0" y="38"/>
                        <a:pt x="40" y="0"/>
                        <a:pt x="87" y="0"/>
                      </a:cubicBezTo>
                      <a:cubicBezTo>
                        <a:pt x="135" y="0"/>
                        <a:pt x="173" y="38"/>
                        <a:pt x="173" y="8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8" name="Freeform 174">
                  <a:extLst>
                    <a:ext uri="{FF2B5EF4-FFF2-40B4-BE49-F238E27FC236}">
                      <a16:creationId xmlns="" xmlns:a16="http://schemas.microsoft.com/office/drawing/2014/main" id="{D735D1DA-B995-6944-8C1B-6BB0BFB9A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4084" y="469895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2"/>
                        <a:pt x="81" y="104"/>
                        <a:pt x="52" y="104"/>
                      </a:cubicBezTo>
                      <a:cubicBezTo>
                        <a:pt x="24" y="104"/>
                        <a:pt x="0" y="82"/>
                        <a:pt x="0" y="52"/>
                      </a:cubicBezTo>
                      <a:cubicBezTo>
                        <a:pt x="0" y="24"/>
                        <a:pt x="24" y="0"/>
                        <a:pt x="52" y="0"/>
                      </a:cubicBezTo>
                      <a:cubicBezTo>
                        <a:pt x="81" y="0"/>
                        <a:pt x="105" y="24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9" name="Freeform 175">
                  <a:extLst>
                    <a:ext uri="{FF2B5EF4-FFF2-40B4-BE49-F238E27FC236}">
                      <a16:creationId xmlns="" xmlns:a16="http://schemas.microsoft.com/office/drawing/2014/main" id="{B30192A1-FEF2-964E-949D-3B92DE953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34925" y="-152266"/>
                  <a:ext cx="46086" cy="46086"/>
                </a:xfrm>
                <a:custGeom>
                  <a:avLst/>
                  <a:gdLst>
                    <a:gd name="T0" fmla="*/ 45655 w 107"/>
                    <a:gd name="T1" fmla="*/ 22397 h 107"/>
                    <a:gd name="T2" fmla="*/ 45655 w 107"/>
                    <a:gd name="T3" fmla="*/ 22397 h 107"/>
                    <a:gd name="T4" fmla="*/ 22828 w 107"/>
                    <a:gd name="T5" fmla="*/ 45655 h 107"/>
                    <a:gd name="T6" fmla="*/ 22828 w 107"/>
                    <a:gd name="T7" fmla="*/ 45655 h 107"/>
                    <a:gd name="T8" fmla="*/ 0 w 107"/>
                    <a:gd name="T9" fmla="*/ 22397 h 107"/>
                    <a:gd name="T10" fmla="*/ 0 w 107"/>
                    <a:gd name="T11" fmla="*/ 22397 h 107"/>
                    <a:gd name="T12" fmla="*/ 22828 w 107"/>
                    <a:gd name="T13" fmla="*/ 0 h 107"/>
                    <a:gd name="T14" fmla="*/ 22828 w 107"/>
                    <a:gd name="T15" fmla="*/ 0 h 107"/>
                    <a:gd name="T16" fmla="*/ 45655 w 107"/>
                    <a:gd name="T17" fmla="*/ 22397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7" h="107">
                      <a:moveTo>
                        <a:pt x="106" y="52"/>
                      </a:moveTo>
                      <a:lnTo>
                        <a:pt x="106" y="52"/>
                      </a:lnTo>
                      <a:cubicBezTo>
                        <a:pt x="106" y="82"/>
                        <a:pt x="82" y="106"/>
                        <a:pt x="53" y="106"/>
                      </a:cubicBezTo>
                      <a:cubicBezTo>
                        <a:pt x="24" y="106"/>
                        <a:pt x="0" y="82"/>
                        <a:pt x="0" y="52"/>
                      </a:cubicBezTo>
                      <a:cubicBezTo>
                        <a:pt x="0" y="23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0" name="Freeform 176">
                  <a:extLst>
                    <a:ext uri="{FF2B5EF4-FFF2-40B4-BE49-F238E27FC236}">
                      <a16:creationId xmlns="" xmlns:a16="http://schemas.microsoft.com/office/drawing/2014/main" id="{06B577A6-E119-7447-84B3-37B76DCAD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-478708"/>
                  <a:ext cx="46086" cy="46086"/>
                </a:xfrm>
                <a:custGeom>
                  <a:avLst/>
                  <a:gdLst>
                    <a:gd name="T0" fmla="*/ 45651 w 106"/>
                    <a:gd name="T1" fmla="*/ 23258 h 107"/>
                    <a:gd name="T2" fmla="*/ 45651 w 106"/>
                    <a:gd name="T3" fmla="*/ 23258 h 107"/>
                    <a:gd name="T4" fmla="*/ 22608 w 106"/>
                    <a:gd name="T5" fmla="*/ 45655 h 107"/>
                    <a:gd name="T6" fmla="*/ 22608 w 106"/>
                    <a:gd name="T7" fmla="*/ 45655 h 107"/>
                    <a:gd name="T8" fmla="*/ 0 w 106"/>
                    <a:gd name="T9" fmla="*/ 23258 h 107"/>
                    <a:gd name="T10" fmla="*/ 0 w 106"/>
                    <a:gd name="T11" fmla="*/ 23258 h 107"/>
                    <a:gd name="T12" fmla="*/ 22608 w 106"/>
                    <a:gd name="T13" fmla="*/ 0 h 107"/>
                    <a:gd name="T14" fmla="*/ 22608 w 106"/>
                    <a:gd name="T15" fmla="*/ 0 h 107"/>
                    <a:gd name="T16" fmla="*/ 45651 w 106"/>
                    <a:gd name="T17" fmla="*/ 23258 h 1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7">
                      <a:moveTo>
                        <a:pt x="105" y="54"/>
                      </a:moveTo>
                      <a:lnTo>
                        <a:pt x="105" y="54"/>
                      </a:lnTo>
                      <a:cubicBezTo>
                        <a:pt x="105" y="82"/>
                        <a:pt x="81" y="106"/>
                        <a:pt x="52" y="106"/>
                      </a:cubicBezTo>
                      <a:cubicBezTo>
                        <a:pt x="23" y="106"/>
                        <a:pt x="0" y="82"/>
                        <a:pt x="0" y="54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4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1" name="Freeform 177">
                  <a:extLst>
                    <a:ext uri="{FF2B5EF4-FFF2-40B4-BE49-F238E27FC236}">
                      <a16:creationId xmlns="" xmlns:a16="http://schemas.microsoft.com/office/drawing/2014/main" id="{498359CC-7AF9-8748-ABDE-081A312F5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903872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1"/>
                        <a:pt x="81" y="104"/>
                        <a:pt x="52" y="104"/>
                      </a:cubicBezTo>
                      <a:cubicBezTo>
                        <a:pt x="23" y="104"/>
                        <a:pt x="0" y="81"/>
                        <a:pt x="0" y="52"/>
                      </a:cubicBezTo>
                      <a:cubicBezTo>
                        <a:pt x="0" y="23"/>
                        <a:pt x="23" y="0"/>
                        <a:pt x="52" y="0"/>
                      </a:cubicBezTo>
                      <a:cubicBezTo>
                        <a:pt x="81" y="0"/>
                        <a:pt x="105" y="23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2" name="Freeform 178">
                  <a:extLst>
                    <a:ext uri="{FF2B5EF4-FFF2-40B4-BE49-F238E27FC236}">
                      <a16:creationId xmlns="" xmlns:a16="http://schemas.microsoft.com/office/drawing/2014/main" id="{19606397-9A78-014E-9955-A2757F07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880829"/>
                  <a:ext cx="46086" cy="46086"/>
                </a:xfrm>
                <a:custGeom>
                  <a:avLst/>
                  <a:gdLst>
                    <a:gd name="T0" fmla="*/ 45647 w 105"/>
                    <a:gd name="T1" fmla="*/ 23043 h 106"/>
                    <a:gd name="T2" fmla="*/ 45647 w 105"/>
                    <a:gd name="T3" fmla="*/ 23043 h 106"/>
                    <a:gd name="T4" fmla="*/ 22824 w 105"/>
                    <a:gd name="T5" fmla="*/ 45651 h 106"/>
                    <a:gd name="T6" fmla="*/ 22824 w 105"/>
                    <a:gd name="T7" fmla="*/ 45651 h 106"/>
                    <a:gd name="T8" fmla="*/ 0 w 105"/>
                    <a:gd name="T9" fmla="*/ 23043 h 106"/>
                    <a:gd name="T10" fmla="*/ 0 w 105"/>
                    <a:gd name="T11" fmla="*/ 23043 h 106"/>
                    <a:gd name="T12" fmla="*/ 22824 w 105"/>
                    <a:gd name="T13" fmla="*/ 0 h 106"/>
                    <a:gd name="T14" fmla="*/ 22824 w 105"/>
                    <a:gd name="T15" fmla="*/ 0 h 106"/>
                    <a:gd name="T16" fmla="*/ 45647 w 105"/>
                    <a:gd name="T17" fmla="*/ 23043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6">
                      <a:moveTo>
                        <a:pt x="104" y="53"/>
                      </a:moveTo>
                      <a:lnTo>
                        <a:pt x="104" y="53"/>
                      </a:lnTo>
                      <a:cubicBezTo>
                        <a:pt x="104" y="82"/>
                        <a:pt x="81" y="105"/>
                        <a:pt x="52" y="105"/>
                      </a:cubicBezTo>
                      <a:cubicBezTo>
                        <a:pt x="23" y="105"/>
                        <a:pt x="0" y="82"/>
                        <a:pt x="0" y="53"/>
                      </a:cubicBezTo>
                      <a:cubicBezTo>
                        <a:pt x="0" y="24"/>
                        <a:pt x="23" y="0"/>
                        <a:pt x="52" y="0"/>
                      </a:cubicBezTo>
                      <a:cubicBezTo>
                        <a:pt x="81" y="0"/>
                        <a:pt x="104" y="24"/>
                        <a:pt x="104" y="53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179">
                  <a:extLst>
                    <a:ext uri="{FF2B5EF4-FFF2-40B4-BE49-F238E27FC236}">
                      <a16:creationId xmlns="" xmlns:a16="http://schemas.microsoft.com/office/drawing/2014/main" id="{0DE22395-609E-C34C-B79E-9B7CB03A6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7421" y="1276400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1"/>
                        <a:pt x="82" y="104"/>
                        <a:pt x="52" y="104"/>
                      </a:cubicBezTo>
                      <a:cubicBezTo>
                        <a:pt x="24" y="104"/>
                        <a:pt x="0" y="81"/>
                        <a:pt x="0" y="52"/>
                      </a:cubicBezTo>
                      <a:cubicBezTo>
                        <a:pt x="0" y="23"/>
                        <a:pt x="24" y="0"/>
                        <a:pt x="52" y="0"/>
                      </a:cubicBezTo>
                      <a:cubicBezTo>
                        <a:pt x="82" y="0"/>
                        <a:pt x="104" y="23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4" name="Freeform 180">
                  <a:extLst>
                    <a:ext uri="{FF2B5EF4-FFF2-40B4-BE49-F238E27FC236}">
                      <a16:creationId xmlns="" xmlns:a16="http://schemas.microsoft.com/office/drawing/2014/main" id="{C1BF2E1A-49B6-A642-B3A8-91304C1D1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0622" y="1806389"/>
                  <a:ext cx="46086" cy="46086"/>
                </a:xfrm>
                <a:custGeom>
                  <a:avLst/>
                  <a:gdLst>
                    <a:gd name="T0" fmla="*/ 45647 w 105"/>
                    <a:gd name="T1" fmla="*/ 22824 h 105"/>
                    <a:gd name="T2" fmla="*/ 45647 w 105"/>
                    <a:gd name="T3" fmla="*/ 22824 h 105"/>
                    <a:gd name="T4" fmla="*/ 22824 w 105"/>
                    <a:gd name="T5" fmla="*/ 45647 h 105"/>
                    <a:gd name="T6" fmla="*/ 22824 w 105"/>
                    <a:gd name="T7" fmla="*/ 45647 h 105"/>
                    <a:gd name="T8" fmla="*/ 0 w 105"/>
                    <a:gd name="T9" fmla="*/ 22824 h 105"/>
                    <a:gd name="T10" fmla="*/ 0 w 105"/>
                    <a:gd name="T11" fmla="*/ 22824 h 105"/>
                    <a:gd name="T12" fmla="*/ 22824 w 105"/>
                    <a:gd name="T13" fmla="*/ 0 h 105"/>
                    <a:gd name="T14" fmla="*/ 22824 w 105"/>
                    <a:gd name="T15" fmla="*/ 0 h 105"/>
                    <a:gd name="T16" fmla="*/ 45647 w 105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" h="105">
                      <a:moveTo>
                        <a:pt x="104" y="52"/>
                      </a:moveTo>
                      <a:lnTo>
                        <a:pt x="104" y="52"/>
                      </a:lnTo>
                      <a:cubicBezTo>
                        <a:pt x="104" y="80"/>
                        <a:pt x="81" y="104"/>
                        <a:pt x="52" y="104"/>
                      </a:cubicBezTo>
                      <a:cubicBezTo>
                        <a:pt x="24" y="104"/>
                        <a:pt x="0" y="80"/>
                        <a:pt x="0" y="52"/>
                      </a:cubicBezTo>
                      <a:cubicBezTo>
                        <a:pt x="0" y="22"/>
                        <a:pt x="24" y="0"/>
                        <a:pt x="52" y="0"/>
                      </a:cubicBezTo>
                      <a:cubicBezTo>
                        <a:pt x="81" y="0"/>
                        <a:pt x="104" y="22"/>
                        <a:pt x="104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5" name="Freeform 181">
                  <a:extLst>
                    <a:ext uri="{FF2B5EF4-FFF2-40B4-BE49-F238E27FC236}">
                      <a16:creationId xmlns="" xmlns:a16="http://schemas.microsoft.com/office/drawing/2014/main" id="{390CB67B-4E01-2F45-B816-BF68D45CC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28126" y="1806389"/>
                  <a:ext cx="46086" cy="46086"/>
                </a:xfrm>
                <a:custGeom>
                  <a:avLst/>
                  <a:gdLst>
                    <a:gd name="T0" fmla="*/ 45651 w 106"/>
                    <a:gd name="T1" fmla="*/ 22824 h 105"/>
                    <a:gd name="T2" fmla="*/ 45651 w 106"/>
                    <a:gd name="T3" fmla="*/ 22824 h 105"/>
                    <a:gd name="T4" fmla="*/ 22608 w 106"/>
                    <a:gd name="T5" fmla="*/ 45647 h 105"/>
                    <a:gd name="T6" fmla="*/ 22608 w 106"/>
                    <a:gd name="T7" fmla="*/ 45647 h 105"/>
                    <a:gd name="T8" fmla="*/ 0 w 106"/>
                    <a:gd name="T9" fmla="*/ 22824 h 105"/>
                    <a:gd name="T10" fmla="*/ 0 w 106"/>
                    <a:gd name="T11" fmla="*/ 22824 h 105"/>
                    <a:gd name="T12" fmla="*/ 22608 w 106"/>
                    <a:gd name="T13" fmla="*/ 0 h 105"/>
                    <a:gd name="T14" fmla="*/ 22608 w 106"/>
                    <a:gd name="T15" fmla="*/ 0 h 105"/>
                    <a:gd name="T16" fmla="*/ 45651 w 106"/>
                    <a:gd name="T17" fmla="*/ 22824 h 10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6" h="105">
                      <a:moveTo>
                        <a:pt x="105" y="52"/>
                      </a:moveTo>
                      <a:lnTo>
                        <a:pt x="105" y="52"/>
                      </a:lnTo>
                      <a:cubicBezTo>
                        <a:pt x="105" y="80"/>
                        <a:pt x="81" y="104"/>
                        <a:pt x="52" y="104"/>
                      </a:cubicBezTo>
                      <a:cubicBezTo>
                        <a:pt x="23" y="104"/>
                        <a:pt x="0" y="80"/>
                        <a:pt x="0" y="52"/>
                      </a:cubicBezTo>
                      <a:cubicBezTo>
                        <a:pt x="0" y="22"/>
                        <a:pt x="23" y="0"/>
                        <a:pt x="52" y="0"/>
                      </a:cubicBezTo>
                      <a:cubicBezTo>
                        <a:pt x="81" y="0"/>
                        <a:pt x="105" y="22"/>
                        <a:pt x="105" y="52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6" name="Freeform 182">
                  <a:extLst>
                    <a:ext uri="{FF2B5EF4-FFF2-40B4-BE49-F238E27FC236}">
                      <a16:creationId xmlns="" xmlns:a16="http://schemas.microsoft.com/office/drawing/2014/main" id="{9FE194B3-C70E-8A42-8353-2B60425CB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1158" y="-457585"/>
                  <a:ext cx="618321" cy="261154"/>
                </a:xfrm>
                <a:custGeom>
                  <a:avLst/>
                  <a:gdLst>
                    <a:gd name="T0" fmla="*/ 487598 w 1419"/>
                    <a:gd name="T1" fmla="*/ 260719 h 601"/>
                    <a:gd name="T2" fmla="*/ 130288 w 1419"/>
                    <a:gd name="T3" fmla="*/ 260719 h 601"/>
                    <a:gd name="T4" fmla="*/ 130288 w 1419"/>
                    <a:gd name="T5" fmla="*/ 260719 h 601"/>
                    <a:gd name="T6" fmla="*/ 0 w 1419"/>
                    <a:gd name="T7" fmla="*/ 130794 h 601"/>
                    <a:gd name="T8" fmla="*/ 0 w 1419"/>
                    <a:gd name="T9" fmla="*/ 130794 h 601"/>
                    <a:gd name="T10" fmla="*/ 130288 w 1419"/>
                    <a:gd name="T11" fmla="*/ 0 h 601"/>
                    <a:gd name="T12" fmla="*/ 487598 w 1419"/>
                    <a:gd name="T13" fmla="*/ 0 h 601"/>
                    <a:gd name="T14" fmla="*/ 487598 w 1419"/>
                    <a:gd name="T15" fmla="*/ 0 h 601"/>
                    <a:gd name="T16" fmla="*/ 617885 w 1419"/>
                    <a:gd name="T17" fmla="*/ 130794 h 601"/>
                    <a:gd name="T18" fmla="*/ 617885 w 1419"/>
                    <a:gd name="T19" fmla="*/ 130794 h 601"/>
                    <a:gd name="T20" fmla="*/ 487598 w 1419"/>
                    <a:gd name="T21" fmla="*/ 260719 h 6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19" h="601">
                      <a:moveTo>
                        <a:pt x="1119" y="600"/>
                      </a:moveTo>
                      <a:lnTo>
                        <a:pt x="299" y="600"/>
                      </a:lnTo>
                      <a:cubicBezTo>
                        <a:pt x="133" y="600"/>
                        <a:pt x="0" y="466"/>
                        <a:pt x="0" y="301"/>
                      </a:cubicBezTo>
                      <a:cubicBezTo>
                        <a:pt x="0" y="135"/>
                        <a:pt x="133" y="0"/>
                        <a:pt x="299" y="0"/>
                      </a:cubicBezTo>
                      <a:lnTo>
                        <a:pt x="1119" y="0"/>
                      </a:lnTo>
                      <a:cubicBezTo>
                        <a:pt x="1284" y="0"/>
                        <a:pt x="1418" y="135"/>
                        <a:pt x="1418" y="301"/>
                      </a:cubicBezTo>
                      <a:cubicBezTo>
                        <a:pt x="1418" y="466"/>
                        <a:pt x="1284" y="600"/>
                        <a:pt x="1119" y="600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7" name="Freeform 183">
                  <a:extLst>
                    <a:ext uri="{FF2B5EF4-FFF2-40B4-BE49-F238E27FC236}">
                      <a16:creationId xmlns="" xmlns:a16="http://schemas.microsoft.com/office/drawing/2014/main" id="{4E0C9BAC-431D-874F-B045-DCE3363EC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0456" y="523662"/>
                  <a:ext cx="618321" cy="261154"/>
                </a:xfrm>
                <a:custGeom>
                  <a:avLst/>
                  <a:gdLst>
                    <a:gd name="T0" fmla="*/ 487690 w 1420"/>
                    <a:gd name="T1" fmla="*/ 260719 h 600"/>
                    <a:gd name="T2" fmla="*/ 130631 w 1420"/>
                    <a:gd name="T3" fmla="*/ 260719 h 600"/>
                    <a:gd name="T4" fmla="*/ 130631 w 1420"/>
                    <a:gd name="T5" fmla="*/ 260719 h 600"/>
                    <a:gd name="T6" fmla="*/ 0 w 1420"/>
                    <a:gd name="T7" fmla="*/ 130142 h 600"/>
                    <a:gd name="T8" fmla="*/ 0 w 1420"/>
                    <a:gd name="T9" fmla="*/ 130142 h 600"/>
                    <a:gd name="T10" fmla="*/ 130631 w 1420"/>
                    <a:gd name="T11" fmla="*/ 0 h 600"/>
                    <a:gd name="T12" fmla="*/ 487690 w 1420"/>
                    <a:gd name="T13" fmla="*/ 0 h 600"/>
                    <a:gd name="T14" fmla="*/ 487690 w 1420"/>
                    <a:gd name="T15" fmla="*/ 0 h 600"/>
                    <a:gd name="T16" fmla="*/ 617886 w 1420"/>
                    <a:gd name="T17" fmla="*/ 130142 h 600"/>
                    <a:gd name="T18" fmla="*/ 617886 w 1420"/>
                    <a:gd name="T19" fmla="*/ 130142 h 600"/>
                    <a:gd name="T20" fmla="*/ 487690 w 1420"/>
                    <a:gd name="T21" fmla="*/ 260719 h 6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420" h="600">
                      <a:moveTo>
                        <a:pt x="1120" y="599"/>
                      </a:moveTo>
                      <a:lnTo>
                        <a:pt x="300" y="599"/>
                      </a:lnTo>
                      <a:cubicBezTo>
                        <a:pt x="134" y="599"/>
                        <a:pt x="0" y="465"/>
                        <a:pt x="0" y="299"/>
                      </a:cubicBezTo>
                      <a:cubicBezTo>
                        <a:pt x="0" y="133"/>
                        <a:pt x="134" y="0"/>
                        <a:pt x="300" y="0"/>
                      </a:cubicBezTo>
                      <a:lnTo>
                        <a:pt x="1120" y="0"/>
                      </a:lnTo>
                      <a:cubicBezTo>
                        <a:pt x="1285" y="0"/>
                        <a:pt x="1419" y="133"/>
                        <a:pt x="1419" y="299"/>
                      </a:cubicBezTo>
                      <a:cubicBezTo>
                        <a:pt x="1419" y="465"/>
                        <a:pt x="1285" y="599"/>
                        <a:pt x="1120" y="599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 dirty="0"/>
                </a:p>
              </p:txBody>
            </p:sp>
            <p:sp>
              <p:nvSpPr>
                <p:cNvPr id="88" name="Freeform 184">
                  <a:extLst>
                    <a:ext uri="{FF2B5EF4-FFF2-40B4-BE49-F238E27FC236}">
                      <a16:creationId xmlns="" xmlns:a16="http://schemas.microsoft.com/office/drawing/2014/main" id="{5495F5D3-8C16-7C4C-84AB-A986223AD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91356" y="1191910"/>
                  <a:ext cx="760419" cy="520388"/>
                </a:xfrm>
                <a:custGeom>
                  <a:avLst/>
                  <a:gdLst>
                    <a:gd name="T0" fmla="*/ 628967 w 1747"/>
                    <a:gd name="T1" fmla="*/ 259759 h 1196"/>
                    <a:gd name="T2" fmla="*/ 507962 w 1747"/>
                    <a:gd name="T3" fmla="*/ 259759 h 1196"/>
                    <a:gd name="T4" fmla="*/ 507962 w 1747"/>
                    <a:gd name="T5" fmla="*/ 259759 h 1196"/>
                    <a:gd name="T6" fmla="*/ 617650 w 1747"/>
                    <a:gd name="T7" fmla="*/ 130532 h 1196"/>
                    <a:gd name="T8" fmla="*/ 617650 w 1747"/>
                    <a:gd name="T9" fmla="*/ 130532 h 1196"/>
                    <a:gd name="T10" fmla="*/ 487504 w 1747"/>
                    <a:gd name="T11" fmla="*/ 0 h 1196"/>
                    <a:gd name="T12" fmla="*/ 130581 w 1747"/>
                    <a:gd name="T13" fmla="*/ 0 h 1196"/>
                    <a:gd name="T14" fmla="*/ 130581 w 1747"/>
                    <a:gd name="T15" fmla="*/ 0 h 1196"/>
                    <a:gd name="T16" fmla="*/ 0 w 1747"/>
                    <a:gd name="T17" fmla="*/ 130532 h 1196"/>
                    <a:gd name="T18" fmla="*/ 0 w 1747"/>
                    <a:gd name="T19" fmla="*/ 130532 h 1196"/>
                    <a:gd name="T20" fmla="*/ 130581 w 1747"/>
                    <a:gd name="T21" fmla="*/ 261064 h 1196"/>
                    <a:gd name="T22" fmla="*/ 252457 w 1747"/>
                    <a:gd name="T23" fmla="*/ 261064 h 1196"/>
                    <a:gd name="T24" fmla="*/ 252457 w 1747"/>
                    <a:gd name="T25" fmla="*/ 261064 h 1196"/>
                    <a:gd name="T26" fmla="*/ 142334 w 1747"/>
                    <a:gd name="T27" fmla="*/ 389856 h 1196"/>
                    <a:gd name="T28" fmla="*/ 142334 w 1747"/>
                    <a:gd name="T29" fmla="*/ 389856 h 1196"/>
                    <a:gd name="T30" fmla="*/ 272480 w 1747"/>
                    <a:gd name="T31" fmla="*/ 519953 h 1196"/>
                    <a:gd name="T32" fmla="*/ 628967 w 1747"/>
                    <a:gd name="T33" fmla="*/ 519953 h 1196"/>
                    <a:gd name="T34" fmla="*/ 628967 w 1747"/>
                    <a:gd name="T35" fmla="*/ 519953 h 1196"/>
                    <a:gd name="T36" fmla="*/ 759984 w 1747"/>
                    <a:gd name="T37" fmla="*/ 389856 h 1196"/>
                    <a:gd name="T38" fmla="*/ 759984 w 1747"/>
                    <a:gd name="T39" fmla="*/ 389856 h 1196"/>
                    <a:gd name="T40" fmla="*/ 628967 w 1747"/>
                    <a:gd name="T41" fmla="*/ 259759 h 1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747" h="1196">
                      <a:moveTo>
                        <a:pt x="1445" y="597"/>
                      </a:moveTo>
                      <a:lnTo>
                        <a:pt x="1167" y="597"/>
                      </a:lnTo>
                      <a:cubicBezTo>
                        <a:pt x="1310" y="573"/>
                        <a:pt x="1419" y="450"/>
                        <a:pt x="1419" y="300"/>
                      </a:cubicBezTo>
                      <a:cubicBezTo>
                        <a:pt x="1419" y="134"/>
                        <a:pt x="1285" y="0"/>
                        <a:pt x="1120" y="0"/>
                      </a:cubicBezTo>
                      <a:lnTo>
                        <a:pt x="300" y="0"/>
                      </a:ln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lnTo>
                        <a:pt x="580" y="600"/>
                      </a:lnTo>
                      <a:cubicBezTo>
                        <a:pt x="436" y="623"/>
                        <a:pt x="327" y="746"/>
                        <a:pt x="327" y="896"/>
                      </a:cubicBezTo>
                      <a:cubicBezTo>
                        <a:pt x="327" y="1062"/>
                        <a:pt x="460" y="1195"/>
                        <a:pt x="626" y="1195"/>
                      </a:cubicBezTo>
                      <a:lnTo>
                        <a:pt x="1445" y="1195"/>
                      </a:lnTo>
                      <a:cubicBezTo>
                        <a:pt x="1611" y="1195"/>
                        <a:pt x="1746" y="1062"/>
                        <a:pt x="1746" y="896"/>
                      </a:cubicBezTo>
                      <a:cubicBezTo>
                        <a:pt x="1746" y="731"/>
                        <a:pt x="1611" y="597"/>
                        <a:pt x="1445" y="597"/>
                      </a:cubicBezTo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</p:grpSp>
      </p:grp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1428728" y="2116437"/>
            <a:ext cx="64294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Give all worries and your cares to God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For He cares about you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  <a:latin typeface="Corbel" pitchFamily="34" charset="0"/>
                <a:ea typeface="Futura" pitchFamily="18" charset="0"/>
                <a:cs typeface="Futura" pitchFamily="18" charset="0"/>
              </a:rPr>
              <a:t>God cares so much about you</a:t>
            </a:r>
          </a:p>
        </p:txBody>
      </p:sp>
      <p:sp>
        <p:nvSpPr>
          <p:cNvPr id="208" name="文字方塊 207"/>
          <p:cNvSpPr txBox="1"/>
          <p:nvPr/>
        </p:nvSpPr>
        <p:spPr>
          <a:xfrm>
            <a:off x="7286644" y="4681853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4</a:t>
            </a:r>
            <a:endParaRPr lang="zh-TW" altLang="en-US" sz="2400" b="1" dirty="0"/>
          </a:p>
        </p:txBody>
      </p:sp>
      <p:sp>
        <p:nvSpPr>
          <p:cNvPr id="209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1714480" y="285734"/>
            <a:ext cx="5357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spc="300" dirty="0" smtClean="0">
                <a:solidFill>
                  <a:schemeClr val="tx2"/>
                </a:solidFill>
                <a:latin typeface="Corbel" pitchFamily="34" charset="0"/>
                <a:ea typeface="Noto Sans SemiBold" panose="020B0502040504020204" pitchFamily="34" charset="0"/>
                <a:cs typeface="Noto Sans SemiBold" panose="020B0502040504020204" pitchFamily="34" charset="0"/>
              </a:rPr>
              <a:t>Give all your worries to God</a:t>
            </a:r>
            <a:endParaRPr lang="en-US" sz="5000" b="1" spc="300" dirty="0">
              <a:solidFill>
                <a:schemeClr val="tx2"/>
              </a:solidFill>
              <a:latin typeface="Corbel" pitchFamily="34" charset="0"/>
              <a:ea typeface="Noto Sans SemiBold" panose="020B0502040504020204" pitchFamily="34" charset="0"/>
              <a:cs typeface="Noto Sans SemiBold" panose="020B050204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417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79646"/>
      </a:accent1>
      <a:accent2>
        <a:srgbClr val="600589"/>
      </a:accent2>
      <a:accent3>
        <a:srgbClr val="06800C"/>
      </a:accent3>
      <a:accent4>
        <a:srgbClr val="00B0F0"/>
      </a:accent4>
      <a:accent5>
        <a:srgbClr val="FF0000"/>
      </a:accent5>
      <a:accent6>
        <a:srgbClr val="EB79BD"/>
      </a:accent6>
      <a:hlink>
        <a:srgbClr val="92D05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120</Words>
  <Application>Microsoft Office PowerPoint</Application>
  <PresentationFormat>如螢幕大小 (16:9)</PresentationFormat>
  <Paragraphs>30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Theme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 Heo</dc:creator>
  <cp:lastModifiedBy>DaTang</cp:lastModifiedBy>
  <cp:revision>29</cp:revision>
  <dcterms:created xsi:type="dcterms:W3CDTF">2019-10-31T01:52:38Z</dcterms:created>
  <dcterms:modified xsi:type="dcterms:W3CDTF">2019-11-21T11:58:54Z</dcterms:modified>
</cp:coreProperties>
</file>