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9" r:id="rId2"/>
    <p:sldId id="260" r:id="rId3"/>
    <p:sldId id="261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1E4"/>
    <a:srgbClr val="A112B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F68E-C29D-4AF6-8399-5D6C07C982BA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DE5-3753-4488-8644-36A29E2A8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F68E-C29D-4AF6-8399-5D6C07C982BA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DE5-3753-4488-8644-36A29E2A8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F68E-C29D-4AF6-8399-5D6C07C982BA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DE5-3753-4488-8644-36A29E2A8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F68E-C29D-4AF6-8399-5D6C07C982BA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DE5-3753-4488-8644-36A29E2A8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F68E-C29D-4AF6-8399-5D6C07C982BA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DE5-3753-4488-8644-36A29E2A8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F68E-C29D-4AF6-8399-5D6C07C982BA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DE5-3753-4488-8644-36A29E2A8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F68E-C29D-4AF6-8399-5D6C07C982BA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DE5-3753-4488-8644-36A29E2A8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F68E-C29D-4AF6-8399-5D6C07C982BA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DE5-3753-4488-8644-36A29E2A8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F68E-C29D-4AF6-8399-5D6C07C982BA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DE5-3753-4488-8644-36A29E2A8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F68E-C29D-4AF6-8399-5D6C07C982BA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DE5-3753-4488-8644-36A29E2A8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F68E-C29D-4AF6-8399-5D6C07C982BA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DE5-3753-4488-8644-36A29E2A8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4F68E-C29D-4AF6-8399-5D6C07C982BA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A5DE5-3753-4488-8644-36A29E2A8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「heart pink background」的圖片搜尋結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24399" cy="6858000"/>
          </a:xfrm>
          <a:prstGeom prst="rect">
            <a:avLst/>
          </a:prstGeom>
          <a:noFill/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A6AF4A2-D899-4342-A548-410A8994E188}"/>
              </a:ext>
            </a:extLst>
          </p:cNvPr>
          <p:cNvSpPr txBox="1">
            <a:spLocks/>
          </p:cNvSpPr>
          <p:nvPr/>
        </p:nvSpPr>
        <p:spPr>
          <a:xfrm>
            <a:off x="1873405" y="1598350"/>
            <a:ext cx="3947531" cy="24755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800" b="1" i="0" strike="noStrike" kern="120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標楷體" pitchFamily="65" charset="-120"/>
                <a:ea typeface="標楷體" pitchFamily="65" charset="-120"/>
                <a:cs typeface="+mj-cs"/>
              </a:rPr>
              <a:t>我們的</a:t>
            </a:r>
            <a:endParaRPr kumimoji="0" lang="en-US" sz="8800" b="1" i="0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標楷體" pitchFamily="65" charset="-120"/>
              <a:ea typeface="標楷體" pitchFamily="65" charset="-120"/>
              <a:cs typeface="+mj-cs"/>
            </a:endParaRPr>
          </a:p>
        </p:txBody>
      </p:sp>
      <p:pic>
        <p:nvPicPr>
          <p:cNvPr id="1030" name="Picture 6" descr="「愛 Png」的圖片搜尋結果"/>
          <p:cNvPicPr>
            <a:picLocks noChangeAspect="1" noChangeArrowheads="1"/>
          </p:cNvPicPr>
          <p:nvPr/>
        </p:nvPicPr>
        <p:blipFill>
          <a:blip r:embed="rId3" cstate="print"/>
          <a:srcRect l="6048" t="14809" r="68378" b="7990"/>
          <a:stretch>
            <a:fillRect/>
          </a:stretch>
        </p:blipFill>
        <p:spPr bwMode="auto">
          <a:xfrm>
            <a:off x="312233" y="758283"/>
            <a:ext cx="1568607" cy="2367527"/>
          </a:xfrm>
          <a:prstGeom prst="rect">
            <a:avLst/>
          </a:prstGeom>
          <a:noFill/>
        </p:spPr>
      </p:pic>
      <p:pic>
        <p:nvPicPr>
          <p:cNvPr id="1036" name="Picture 12" descr="「我們的家png」的圖片搜尋結果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34035" y="3494046"/>
            <a:ext cx="1284382" cy="1211768"/>
          </a:xfrm>
          <a:prstGeom prst="rect">
            <a:avLst/>
          </a:prstGeom>
          <a:noFill/>
        </p:spPr>
      </p:pic>
      <p:pic>
        <p:nvPicPr>
          <p:cNvPr id="5122" name="Picture 2" descr="图片搜索结果"/>
          <p:cNvPicPr>
            <a:picLocks noChangeAspect="1" noChangeArrowheads="1"/>
          </p:cNvPicPr>
          <p:nvPr/>
        </p:nvPicPr>
        <p:blipFill>
          <a:blip r:embed="rId5"/>
          <a:srcRect l="62780" t="28299" r="11568" b="46761"/>
          <a:stretch>
            <a:fillRect/>
          </a:stretch>
        </p:blipFill>
        <p:spPr bwMode="auto">
          <a:xfrm>
            <a:off x="5627650" y="1417445"/>
            <a:ext cx="1397620" cy="1913053"/>
          </a:xfrm>
          <a:prstGeom prst="rect">
            <a:avLst/>
          </a:prstGeom>
          <a:noFill/>
        </p:spPr>
      </p:pic>
      <p:pic>
        <p:nvPicPr>
          <p:cNvPr id="5124" name="Picture 4" descr="相关图片"/>
          <p:cNvPicPr>
            <a:picLocks noChangeAspect="1" noChangeArrowheads="1"/>
          </p:cNvPicPr>
          <p:nvPr/>
        </p:nvPicPr>
        <p:blipFill>
          <a:blip r:embed="rId5"/>
          <a:srcRect l="32033" t="49869" r="29033" b="46901"/>
          <a:stretch>
            <a:fillRect/>
          </a:stretch>
        </p:blipFill>
        <p:spPr bwMode="auto">
          <a:xfrm>
            <a:off x="3601403" y="3077736"/>
            <a:ext cx="2036351" cy="237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相關圖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2"/>
          </a:xfrm>
          <a:prstGeom prst="rect">
            <a:avLst/>
          </a:prstGeom>
          <a:noFill/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5259" y="1739576"/>
            <a:ext cx="8408018" cy="402188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每個人愛</a:t>
            </a:r>
            <a:r>
              <a:rPr lang="zh-CN" altLang="en-US" sz="6000" b="1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它</a:t>
            </a:r>
            <a:r>
              <a:rPr lang="zh-TW" altLang="en-US" sz="6000" b="1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家就有光彩</a:t>
            </a:r>
            <a:endParaRPr lang="en-US" altLang="zh-TW" sz="6000" b="1" dirty="0" smtClean="0">
              <a:solidFill>
                <a:srgbClr val="C0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sz="4000" dirty="0" err="1" smtClean="0"/>
              <a:t>Měi</a:t>
            </a:r>
            <a:r>
              <a:rPr lang="en-US" sz="4000" dirty="0" smtClean="0"/>
              <a:t> </a:t>
            </a:r>
            <a:r>
              <a:rPr lang="en-US" sz="4000" dirty="0" err="1" smtClean="0"/>
              <a:t>gè</a:t>
            </a:r>
            <a:r>
              <a:rPr lang="en-US" sz="4000" dirty="0" smtClean="0"/>
              <a:t> </a:t>
            </a:r>
            <a:r>
              <a:rPr lang="en-US" sz="4000" dirty="0" err="1" smtClean="0"/>
              <a:t>rén</a:t>
            </a:r>
            <a:r>
              <a:rPr lang="en-US" sz="4000" dirty="0" smtClean="0"/>
              <a:t> </a:t>
            </a:r>
            <a:r>
              <a:rPr lang="en-US" sz="4000" dirty="0" err="1" smtClean="0"/>
              <a:t>ài</a:t>
            </a:r>
            <a:r>
              <a:rPr lang="en-US" sz="4000" dirty="0" smtClean="0"/>
              <a:t> </a:t>
            </a:r>
            <a:r>
              <a:rPr lang="en-US" sz="4000" dirty="0" err="1" smtClean="0"/>
              <a:t>tā</a:t>
            </a:r>
            <a:r>
              <a:rPr lang="en-US" sz="4000" dirty="0" smtClean="0"/>
              <a:t> </a:t>
            </a:r>
            <a:r>
              <a:rPr lang="en-US" sz="4000" dirty="0" err="1" smtClean="0"/>
              <a:t>jiā</a:t>
            </a:r>
            <a:r>
              <a:rPr lang="en-US" sz="4000" dirty="0" smtClean="0"/>
              <a:t> </a:t>
            </a:r>
            <a:r>
              <a:rPr lang="en-US" sz="4000" dirty="0" err="1" smtClean="0"/>
              <a:t>jiù</a:t>
            </a:r>
            <a:r>
              <a:rPr lang="en-US" sz="4000" dirty="0" smtClean="0"/>
              <a:t> </a:t>
            </a:r>
            <a:r>
              <a:rPr lang="en-US" sz="4000" dirty="0" err="1" smtClean="0"/>
              <a:t>yǒu</a:t>
            </a:r>
            <a:r>
              <a:rPr lang="en-US" sz="4000" dirty="0" smtClean="0"/>
              <a:t> </a:t>
            </a:r>
            <a:r>
              <a:rPr lang="en-US" sz="4000" dirty="0" err="1" smtClean="0"/>
              <a:t>guāng</a:t>
            </a:r>
            <a:r>
              <a:rPr lang="en-US" sz="4000" dirty="0" smtClean="0"/>
              <a:t> </a:t>
            </a:r>
            <a:r>
              <a:rPr lang="en-US" sz="4000" dirty="0" err="1" smtClean="0"/>
              <a:t>cǎi</a:t>
            </a:r>
            <a:endParaRPr lang="en-US" altLang="zh-TW" sz="4000" b="1" dirty="0" smtClean="0">
              <a:solidFill>
                <a:srgbClr val="C0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每個人付出家就不孤獨</a:t>
            </a:r>
            <a:endParaRPr lang="en-US" altLang="zh-TW" sz="6000" b="1" dirty="0" smtClean="0">
              <a:solidFill>
                <a:srgbClr val="C0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sz="4400" dirty="0" err="1" smtClean="0"/>
              <a:t>měi</a:t>
            </a:r>
            <a:r>
              <a:rPr lang="en-US" sz="4400" dirty="0" smtClean="0"/>
              <a:t> </a:t>
            </a:r>
            <a:r>
              <a:rPr lang="en-US" sz="4400" dirty="0" err="1" smtClean="0"/>
              <a:t>gè</a:t>
            </a:r>
            <a:r>
              <a:rPr lang="en-US" sz="4400" dirty="0" smtClean="0"/>
              <a:t> </a:t>
            </a:r>
            <a:r>
              <a:rPr lang="en-US" sz="4400" dirty="0" err="1" smtClean="0"/>
              <a:t>rén</a:t>
            </a:r>
            <a:r>
              <a:rPr lang="en-US" sz="4400" dirty="0" smtClean="0"/>
              <a:t> </a:t>
            </a:r>
            <a:r>
              <a:rPr lang="en-US" sz="4400" dirty="0" err="1" smtClean="0"/>
              <a:t>fù</a:t>
            </a:r>
            <a:r>
              <a:rPr lang="en-US" sz="4400" dirty="0" smtClean="0"/>
              <a:t> </a:t>
            </a:r>
            <a:r>
              <a:rPr lang="en-US" sz="4400" dirty="0" err="1" smtClean="0"/>
              <a:t>chū</a:t>
            </a:r>
            <a:r>
              <a:rPr lang="en-US" sz="4400" dirty="0" smtClean="0"/>
              <a:t> </a:t>
            </a:r>
            <a:r>
              <a:rPr lang="en-US" sz="4400" dirty="0" err="1" smtClean="0"/>
              <a:t>jiā</a:t>
            </a:r>
            <a:r>
              <a:rPr lang="en-US" sz="4400" dirty="0" smtClean="0"/>
              <a:t> </a:t>
            </a:r>
            <a:r>
              <a:rPr lang="en-US" sz="4400" dirty="0" err="1" smtClean="0"/>
              <a:t>jiù</a:t>
            </a:r>
            <a:r>
              <a:rPr lang="en-US" sz="4400" dirty="0" smtClean="0"/>
              <a:t> </a:t>
            </a:r>
            <a:r>
              <a:rPr lang="en-US" sz="4400" dirty="0" err="1" smtClean="0"/>
              <a:t>bù</a:t>
            </a:r>
            <a:r>
              <a:rPr lang="en-US" sz="4400" dirty="0" smtClean="0"/>
              <a:t> </a:t>
            </a:r>
            <a:r>
              <a:rPr lang="en-US" sz="4400" dirty="0" err="1" smtClean="0"/>
              <a:t>gū</a:t>
            </a:r>
            <a:r>
              <a:rPr lang="en-US" sz="4400" dirty="0" smtClean="0"/>
              <a:t> </a:t>
            </a:r>
            <a:r>
              <a:rPr lang="en-US" sz="4400" dirty="0" err="1" smtClean="0"/>
              <a:t>dú</a:t>
            </a:r>
            <a:endParaRPr lang="zh-TW" altLang="en-US" sz="4400" b="1" dirty="0" smtClean="0">
              <a:solidFill>
                <a:srgbClr val="C0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8" name="Picture 10" descr="相關圖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1640" y="2096433"/>
            <a:ext cx="7954537" cy="37776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每個人珍惜家就有甜蜜</a:t>
            </a:r>
            <a:endParaRPr lang="en-US" altLang="zh-TW" sz="60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sz="4000" dirty="0" err="1" smtClean="0"/>
              <a:t>měi</a:t>
            </a:r>
            <a:r>
              <a:rPr lang="en-US" sz="4000" dirty="0" smtClean="0"/>
              <a:t> </a:t>
            </a:r>
            <a:r>
              <a:rPr lang="en-US" sz="4000" dirty="0" err="1" smtClean="0"/>
              <a:t>gè</a:t>
            </a:r>
            <a:r>
              <a:rPr lang="en-US" sz="4000" dirty="0" smtClean="0"/>
              <a:t> </a:t>
            </a:r>
            <a:r>
              <a:rPr lang="en-US" sz="4000" dirty="0" err="1" smtClean="0"/>
              <a:t>rén</a:t>
            </a:r>
            <a:r>
              <a:rPr lang="en-US" sz="4000" dirty="0" smtClean="0"/>
              <a:t> </a:t>
            </a:r>
            <a:r>
              <a:rPr lang="en-US" sz="4000" dirty="0" err="1" smtClean="0"/>
              <a:t>zhēn</a:t>
            </a:r>
            <a:r>
              <a:rPr lang="en-US" sz="4000" dirty="0" smtClean="0"/>
              <a:t> </a:t>
            </a:r>
            <a:r>
              <a:rPr lang="en-US" sz="4000" dirty="0" err="1" smtClean="0"/>
              <a:t>xī</a:t>
            </a:r>
            <a:r>
              <a:rPr lang="en-US" sz="4000" dirty="0" smtClean="0"/>
              <a:t>   </a:t>
            </a:r>
            <a:r>
              <a:rPr lang="en-US" sz="4000" dirty="0" err="1" smtClean="0"/>
              <a:t>jiā</a:t>
            </a:r>
            <a:r>
              <a:rPr lang="en-US" sz="4000" dirty="0" smtClean="0"/>
              <a:t>  </a:t>
            </a:r>
            <a:r>
              <a:rPr lang="en-US" sz="4000" dirty="0" err="1" smtClean="0"/>
              <a:t>jiù</a:t>
            </a:r>
            <a:r>
              <a:rPr lang="en-US" sz="4000" dirty="0" smtClean="0"/>
              <a:t> </a:t>
            </a:r>
            <a:r>
              <a:rPr lang="en-US" sz="4000" dirty="0" err="1" smtClean="0"/>
              <a:t>yǒu</a:t>
            </a:r>
            <a:r>
              <a:rPr lang="en-US" sz="4000" dirty="0" smtClean="0"/>
              <a:t> </a:t>
            </a:r>
            <a:r>
              <a:rPr lang="en-US" sz="4000" dirty="0" err="1" smtClean="0"/>
              <a:t>tián</a:t>
            </a:r>
            <a:r>
              <a:rPr lang="en-US" sz="4000" dirty="0" smtClean="0"/>
              <a:t> </a:t>
            </a:r>
            <a:r>
              <a:rPr lang="en-US" sz="4000" dirty="0" err="1" smtClean="0"/>
              <a:t>mì</a:t>
            </a:r>
            <a:endParaRPr lang="en-US" altLang="zh-TW" sz="40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每個人寬恕家就有幸福</a:t>
            </a:r>
            <a:endParaRPr lang="en-US" altLang="zh-TW" sz="60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sz="4000" dirty="0" err="1" smtClean="0"/>
              <a:t>měi</a:t>
            </a:r>
            <a:r>
              <a:rPr lang="en-US" sz="4000" dirty="0" smtClean="0"/>
              <a:t> </a:t>
            </a:r>
            <a:r>
              <a:rPr lang="en-US" sz="4000" dirty="0" err="1" smtClean="0"/>
              <a:t>gè</a:t>
            </a:r>
            <a:r>
              <a:rPr lang="en-US" sz="4000" dirty="0" smtClean="0"/>
              <a:t> </a:t>
            </a:r>
            <a:r>
              <a:rPr lang="en-US" sz="4000" dirty="0" err="1" smtClean="0"/>
              <a:t>rén</a:t>
            </a:r>
            <a:r>
              <a:rPr lang="en-US" sz="4000" dirty="0" smtClean="0"/>
              <a:t> </a:t>
            </a:r>
            <a:r>
              <a:rPr lang="en-US" sz="4000" dirty="0" err="1" smtClean="0"/>
              <a:t>kuān</a:t>
            </a:r>
            <a:r>
              <a:rPr lang="en-US" sz="4000" dirty="0" smtClean="0"/>
              <a:t> </a:t>
            </a:r>
            <a:r>
              <a:rPr lang="en-US" sz="4000" dirty="0" err="1" smtClean="0"/>
              <a:t>shù</a:t>
            </a:r>
            <a:r>
              <a:rPr lang="en-US" sz="4000" dirty="0" smtClean="0"/>
              <a:t> </a:t>
            </a:r>
            <a:r>
              <a:rPr lang="en-US" sz="4000" dirty="0" err="1" smtClean="0"/>
              <a:t>jiā</a:t>
            </a:r>
            <a:r>
              <a:rPr lang="en-US" sz="4000" dirty="0" smtClean="0"/>
              <a:t> </a:t>
            </a:r>
            <a:r>
              <a:rPr lang="en-US" sz="4000" dirty="0" err="1" smtClean="0"/>
              <a:t>jiù</a:t>
            </a:r>
            <a:r>
              <a:rPr lang="en-US" sz="4000" dirty="0" smtClean="0"/>
              <a:t> </a:t>
            </a:r>
            <a:r>
              <a:rPr lang="en-US" sz="4000" dirty="0" err="1" smtClean="0"/>
              <a:t>yǒu</a:t>
            </a:r>
            <a:r>
              <a:rPr lang="en-US" sz="4000" dirty="0" smtClean="0"/>
              <a:t> </a:t>
            </a:r>
            <a:r>
              <a:rPr lang="en-US" sz="4000" dirty="0" err="1" smtClean="0"/>
              <a:t>xìng</a:t>
            </a:r>
            <a:r>
              <a:rPr lang="en-US" sz="4000" dirty="0" smtClean="0"/>
              <a:t> </a:t>
            </a:r>
            <a:r>
              <a:rPr lang="en-US" sz="4000" dirty="0" err="1" smtClean="0"/>
              <a:t>fú</a:t>
            </a:r>
            <a:endParaRPr lang="en-US" altLang="zh-TW" sz="40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14" descr="相關圖片"/>
          <p:cNvPicPr>
            <a:picLocks noChangeAspect="1" noChangeArrowheads="1"/>
          </p:cNvPicPr>
          <p:nvPr/>
        </p:nvPicPr>
        <p:blipFill>
          <a:blip r:embed="rId2"/>
          <a:srcRect r="11847"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2767607" y="371704"/>
            <a:ext cx="6227709" cy="29885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r>
              <a:rPr kumimoji="0" lang="zh-TW" altLang="en-US" sz="5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讓愛天天住你家</a:t>
            </a:r>
            <a:endParaRPr kumimoji="0" lang="en-US" altLang="zh-TW" sz="52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  <a:p>
            <a:pPr lvl="0">
              <a:spcBef>
                <a:spcPts val="1000"/>
              </a:spcBef>
              <a:buClr>
                <a:schemeClr val="accent1"/>
              </a:buClr>
              <a:defRPr/>
            </a:pPr>
            <a:r>
              <a:rPr lang="en-US" sz="4300" dirty="0" smtClean="0"/>
              <a:t>       </a:t>
            </a:r>
            <a:r>
              <a:rPr lang="en-US" sz="3900" dirty="0" err="1" smtClean="0"/>
              <a:t>ràng</a:t>
            </a:r>
            <a:r>
              <a:rPr lang="en-US" sz="3900" dirty="0" smtClean="0"/>
              <a:t> </a:t>
            </a:r>
            <a:r>
              <a:rPr lang="en-US" sz="3900" dirty="0" err="1" smtClean="0"/>
              <a:t>ài</a:t>
            </a:r>
            <a:r>
              <a:rPr lang="en-US" sz="3900" dirty="0" smtClean="0"/>
              <a:t> </a:t>
            </a:r>
            <a:r>
              <a:rPr lang="en-US" sz="3900" dirty="0" err="1" smtClean="0"/>
              <a:t>tiān</a:t>
            </a:r>
            <a:r>
              <a:rPr lang="en-US" sz="3900" dirty="0" smtClean="0"/>
              <a:t> </a:t>
            </a:r>
            <a:r>
              <a:rPr lang="en-US" sz="3900" dirty="0" err="1" smtClean="0"/>
              <a:t>tiān</a:t>
            </a:r>
            <a:r>
              <a:rPr lang="en-US" sz="3900" dirty="0" smtClean="0"/>
              <a:t> </a:t>
            </a:r>
            <a:r>
              <a:rPr lang="en-US" sz="3900" dirty="0" err="1" smtClean="0"/>
              <a:t>zhù</a:t>
            </a:r>
            <a:r>
              <a:rPr lang="en-US" sz="3900" dirty="0" smtClean="0"/>
              <a:t> </a:t>
            </a:r>
            <a:r>
              <a:rPr lang="en-US" sz="3900" dirty="0" err="1" smtClean="0"/>
              <a:t>nǐ</a:t>
            </a:r>
            <a:r>
              <a:rPr lang="en-US" sz="3900" dirty="0" smtClean="0"/>
              <a:t> </a:t>
            </a:r>
            <a:r>
              <a:rPr lang="en-US" sz="3900" dirty="0" err="1" smtClean="0"/>
              <a:t>jiā</a:t>
            </a:r>
            <a:endParaRPr kumimoji="0" lang="en-US" altLang="zh-TW" sz="52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r>
              <a:rPr kumimoji="0" lang="zh-TW" altLang="en-US" sz="5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讓愛天天住我家</a:t>
            </a:r>
            <a:endParaRPr kumimoji="0" lang="en-US" altLang="zh-TW" sz="52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  <a:p>
            <a:pPr lvl="0">
              <a:spcBef>
                <a:spcPts val="1000"/>
              </a:spcBef>
              <a:buClr>
                <a:schemeClr val="accent1"/>
              </a:buClr>
              <a:defRPr/>
            </a:pPr>
            <a:r>
              <a:rPr lang="en-US" sz="4300" dirty="0" smtClean="0"/>
              <a:t>     </a:t>
            </a:r>
            <a:r>
              <a:rPr lang="en-US" sz="3900" dirty="0" err="1" smtClean="0"/>
              <a:t>ràng</a:t>
            </a:r>
            <a:r>
              <a:rPr lang="en-US" sz="3900" dirty="0" smtClean="0"/>
              <a:t> </a:t>
            </a:r>
            <a:r>
              <a:rPr lang="en-US" sz="3900" dirty="0" err="1" smtClean="0"/>
              <a:t>ài</a:t>
            </a:r>
            <a:r>
              <a:rPr lang="en-US" sz="3900" dirty="0" smtClean="0"/>
              <a:t> </a:t>
            </a:r>
            <a:r>
              <a:rPr lang="en-US" sz="3900" dirty="0" err="1" smtClean="0"/>
              <a:t>tiān</a:t>
            </a:r>
            <a:r>
              <a:rPr lang="en-US" sz="3900" dirty="0" smtClean="0"/>
              <a:t> </a:t>
            </a:r>
            <a:r>
              <a:rPr lang="en-US" sz="3900" dirty="0" err="1" smtClean="0"/>
              <a:t>tiān</a:t>
            </a:r>
            <a:r>
              <a:rPr lang="en-US" sz="3900" dirty="0" smtClean="0"/>
              <a:t> </a:t>
            </a:r>
            <a:r>
              <a:rPr lang="en-US" sz="3900" dirty="0" err="1" smtClean="0"/>
              <a:t>zhù</a:t>
            </a:r>
            <a:r>
              <a:rPr lang="en-US" sz="3900" dirty="0" smtClean="0"/>
              <a:t> </a:t>
            </a:r>
            <a:r>
              <a:rPr lang="en-US" sz="3900" dirty="0" err="1" smtClean="0"/>
              <a:t>wǒ</a:t>
            </a:r>
            <a:r>
              <a:rPr lang="en-US" sz="3900" dirty="0" smtClean="0"/>
              <a:t> </a:t>
            </a:r>
            <a:r>
              <a:rPr lang="en-US" sz="3900" dirty="0" err="1" smtClean="0"/>
              <a:t>jiā</a:t>
            </a:r>
            <a:endParaRPr kumimoji="0" lang="en-US" altLang="zh-TW" sz="4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endParaRPr kumimoji="0" lang="en-US" altLang="zh-TW" sz="4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7172" y="3434576"/>
            <a:ext cx="8326245" cy="3423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r>
              <a:rPr kumimoji="0" lang="zh-TW" alt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不分日夜秋</a:t>
            </a:r>
            <a:r>
              <a:rPr kumimoji="0" lang="zh-TW" altLang="en-US" sz="5400" b="1" i="0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冬春夏</a:t>
            </a:r>
            <a:r>
              <a:rPr kumimoji="0" lang="en-US" altLang="zh-TW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 </a:t>
            </a:r>
          </a:p>
          <a:p>
            <a:pPr lvl="0">
              <a:spcBef>
                <a:spcPts val="1000"/>
              </a:spcBef>
              <a:buClr>
                <a:schemeClr val="accent1"/>
              </a:buClr>
              <a:defRPr/>
            </a:pPr>
            <a:r>
              <a:rPr lang="en-US" sz="3600" dirty="0" err="1" smtClean="0"/>
              <a:t>bù</a:t>
            </a:r>
            <a:r>
              <a:rPr lang="en-US" sz="3600" dirty="0" smtClean="0"/>
              <a:t>  </a:t>
            </a:r>
            <a:r>
              <a:rPr lang="en-US" sz="3600" dirty="0" err="1" smtClean="0"/>
              <a:t>fēn</a:t>
            </a:r>
            <a:r>
              <a:rPr lang="en-US" sz="3600" dirty="0" smtClean="0"/>
              <a:t>  </a:t>
            </a:r>
            <a:r>
              <a:rPr lang="en-US" sz="3600" dirty="0" err="1" smtClean="0"/>
              <a:t>rì</a:t>
            </a:r>
            <a:r>
              <a:rPr lang="en-US" sz="3600" dirty="0" smtClean="0"/>
              <a:t>  </a:t>
            </a:r>
            <a:r>
              <a:rPr lang="en-US" sz="3600" dirty="0" err="1" smtClean="0"/>
              <a:t>yè</a:t>
            </a:r>
            <a:r>
              <a:rPr lang="en-US" sz="3600" dirty="0" smtClean="0"/>
              <a:t> </a:t>
            </a:r>
            <a:r>
              <a:rPr lang="en-US" sz="3600" dirty="0" err="1" smtClean="0"/>
              <a:t>qiū</a:t>
            </a:r>
            <a:r>
              <a:rPr lang="en-US" sz="3600" dirty="0" smtClean="0"/>
              <a:t> </a:t>
            </a:r>
            <a:r>
              <a:rPr lang="en-US" sz="3600" dirty="0" err="1" smtClean="0"/>
              <a:t>dōng</a:t>
            </a:r>
            <a:r>
              <a:rPr lang="en-US" sz="3600" dirty="0" smtClean="0"/>
              <a:t> </a:t>
            </a:r>
            <a:r>
              <a:rPr lang="en-US" sz="3600" dirty="0" err="1" smtClean="0"/>
              <a:t>chūn</a:t>
            </a:r>
            <a:r>
              <a:rPr lang="en-US" sz="3600" dirty="0" smtClean="0"/>
              <a:t> </a:t>
            </a:r>
            <a:r>
              <a:rPr lang="en-US" sz="3600" dirty="0" err="1" smtClean="0"/>
              <a:t>xi</a:t>
            </a:r>
            <a:r>
              <a:rPr lang="en-US" sz="4000" dirty="0" err="1" smtClean="0"/>
              <a:t>à</a:t>
            </a:r>
            <a:r>
              <a:rPr lang="en-US" sz="4000" dirty="0" smtClean="0"/>
              <a:t> </a:t>
            </a:r>
            <a:endParaRPr kumimoji="0" lang="en-US" altLang="zh-TW" sz="40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r>
              <a:rPr kumimoji="0" lang="zh-TW" alt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全心全意愛我們的家</a:t>
            </a:r>
            <a:endParaRPr kumimoji="0" lang="en-US" altLang="zh-TW" sz="54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  <a:p>
            <a:pPr lvl="0">
              <a:spcBef>
                <a:spcPts val="1000"/>
              </a:spcBef>
              <a:buClr>
                <a:schemeClr val="accent1"/>
              </a:buClr>
              <a:defRPr/>
            </a:pPr>
            <a:r>
              <a:rPr lang="en-US" sz="3500" dirty="0" err="1" smtClean="0"/>
              <a:t>Quán</a:t>
            </a:r>
            <a:r>
              <a:rPr lang="en-US" sz="3500" dirty="0" smtClean="0"/>
              <a:t> </a:t>
            </a:r>
            <a:r>
              <a:rPr lang="en-US" sz="3500" dirty="0" err="1" smtClean="0"/>
              <a:t>xīn</a:t>
            </a:r>
            <a:r>
              <a:rPr lang="en-US" sz="3500" dirty="0" smtClean="0"/>
              <a:t> </a:t>
            </a:r>
            <a:r>
              <a:rPr lang="en-US" sz="3500" dirty="0" err="1" smtClean="0"/>
              <a:t>quán</a:t>
            </a:r>
            <a:r>
              <a:rPr lang="en-US" sz="3500" dirty="0" smtClean="0"/>
              <a:t> </a:t>
            </a:r>
            <a:r>
              <a:rPr lang="en-US" sz="3500" dirty="0" err="1" smtClean="0"/>
              <a:t>yì</a:t>
            </a:r>
            <a:r>
              <a:rPr lang="en-US" sz="3500" dirty="0" smtClean="0"/>
              <a:t> </a:t>
            </a:r>
            <a:r>
              <a:rPr lang="en-US" sz="3500" dirty="0" err="1" smtClean="0"/>
              <a:t>ài</a:t>
            </a:r>
            <a:r>
              <a:rPr lang="en-US" sz="3500" dirty="0" smtClean="0"/>
              <a:t> </a:t>
            </a:r>
            <a:r>
              <a:rPr lang="en-US" sz="3500" dirty="0" err="1" smtClean="0"/>
              <a:t>wǒ</a:t>
            </a:r>
            <a:r>
              <a:rPr lang="en-US" sz="3500" dirty="0" smtClean="0"/>
              <a:t> men de </a:t>
            </a:r>
            <a:r>
              <a:rPr lang="en-US" sz="3500" dirty="0" err="1" smtClean="0"/>
              <a:t>jiā</a:t>
            </a:r>
            <a:endParaRPr lang="en-US" sz="3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113</Words>
  <Application>Microsoft Office PowerPoint</Application>
  <PresentationFormat>如螢幕大小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投影片 1</vt:lpstr>
      <vt:lpstr>投影片 2</vt:lpstr>
      <vt:lpstr>投影片 3</vt:lpstr>
      <vt:lpstr>投影片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愛我們的家</dc:title>
  <dc:creator>Administrator</dc:creator>
  <cp:lastModifiedBy>DaTang</cp:lastModifiedBy>
  <cp:revision>32</cp:revision>
  <dcterms:created xsi:type="dcterms:W3CDTF">2017-09-06T04:42:05Z</dcterms:created>
  <dcterms:modified xsi:type="dcterms:W3CDTF">2019-06-22T12:15:33Z</dcterms:modified>
</cp:coreProperties>
</file>