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506793"/>
            <a:ext cx="5467557" cy="388899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3"/>
            <a:ext cx="7123080" cy="6933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1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3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89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3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C2E5-4E8C-4CAD-96B6-C518EB12F99F}" type="datetimeFigureOut">
              <a:rPr lang="zh-TW" altLang="en-US" smtClean="0"/>
              <a:pPr/>
              <a:t>2020/10/1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DEDF-82F0-48F8-A8CC-1E38399D33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0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God Will Make A Way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71473" y="1355521"/>
            <a:ext cx="7563083" cy="34665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God will make a way</a:t>
            </a:r>
          </a:p>
          <a:p>
            <a:pPr algn="just">
              <a:buNone/>
            </a:pP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Where there seems to be no way</a:t>
            </a:r>
          </a:p>
          <a:p>
            <a:pPr algn="just">
              <a:buNone/>
            </a:pP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He works in ways</a:t>
            </a:r>
          </a:p>
          <a:p>
            <a:pPr algn="just">
              <a:buNone/>
            </a:pP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We cannot see</a:t>
            </a:r>
          </a:p>
          <a:p>
            <a:pPr algn="just">
              <a:buNone/>
            </a:pPr>
            <a:r>
              <a:rPr lang="en-US" altLang="zh-TW" sz="3800" dirty="0" smtClean="0">
                <a:latin typeface="微軟正黑體" pitchFamily="34" charset="-120"/>
                <a:ea typeface="微軟正黑體" pitchFamily="34" charset="-120"/>
              </a:rPr>
              <a:t>He will make a way for me</a:t>
            </a:r>
            <a:endParaRPr lang="zh-TW" altLang="en-US" sz="3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God will make a way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He will be my guide</a:t>
            </a:r>
          </a:p>
          <a:p>
            <a:pPr algn="just">
              <a:buNone/>
            </a:pP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Hold me closely to His side</a:t>
            </a:r>
          </a:p>
          <a:p>
            <a:pPr algn="just">
              <a:buNone/>
            </a:pP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With love and strength</a:t>
            </a:r>
          </a:p>
          <a:p>
            <a:pPr algn="just">
              <a:buNone/>
            </a:pP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For each new day</a:t>
            </a:r>
          </a:p>
          <a:p>
            <a:pPr algn="just">
              <a:buNone/>
            </a:pP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He will make a way</a:t>
            </a:r>
          </a:p>
          <a:p>
            <a:pPr algn="just">
              <a:buNone/>
            </a:pP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He will make a way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God will make a way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09443" y="1178709"/>
            <a:ext cx="7125112" cy="3696917"/>
          </a:xfrm>
        </p:spPr>
        <p:txBody>
          <a:bodyPr>
            <a:normAutofit fontScale="40000" lnSpcReduction="20000"/>
          </a:bodyPr>
          <a:lstStyle/>
          <a:p>
            <a:pPr algn="just">
              <a:buNone/>
            </a:pP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Make: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tạo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ra</a:t>
            </a:r>
            <a:endParaRPr lang="en-US" altLang="zh-TW" sz="5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just">
              <a:buNone/>
            </a:pP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Seem: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dường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như</a:t>
            </a:r>
            <a:endParaRPr lang="en-US" altLang="zh-TW" sz="5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just">
              <a:buNone/>
            </a:pP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Cannot: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không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thể</a:t>
            </a:r>
            <a:endParaRPr lang="en-US" altLang="zh-TW" sz="5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just">
              <a:buNone/>
            </a:pP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Guide: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chỉ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dẫn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,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hướng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dẫn</a:t>
            </a:r>
            <a:endParaRPr lang="en-US" altLang="zh-TW" sz="5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just">
              <a:buNone/>
            </a:pP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Closely: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gần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gũi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,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chặt</a:t>
            </a:r>
            <a:endParaRPr lang="en-US" altLang="zh-TW" sz="5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just">
              <a:buNone/>
            </a:pP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Side: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bên</a:t>
            </a:r>
            <a:endParaRPr lang="en-US" altLang="zh-TW" sz="5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just">
              <a:buNone/>
            </a:pP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Strength: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sức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mạnh</a:t>
            </a:r>
            <a:endParaRPr lang="en-US" altLang="zh-TW" sz="5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just">
              <a:buNone/>
            </a:pP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For each: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với</a:t>
            </a: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mỗi</a:t>
            </a:r>
            <a:endParaRPr lang="en-US" altLang="zh-TW" sz="5400" dirty="0" smtClean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pPr algn="just">
              <a:buNone/>
            </a:pPr>
            <a:r>
              <a:rPr lang="en-US" altLang="zh-TW" sz="5400" dirty="0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New: </a:t>
            </a:r>
            <a:r>
              <a:rPr lang="en-US" altLang="zh-TW" sz="5400" dirty="0" err="1" smtClean="0">
                <a:latin typeface="Calibri" pitchFamily="34" charset="0"/>
                <a:ea typeface="微軟正黑體" pitchFamily="34" charset="-120"/>
                <a:cs typeface="Calibri" pitchFamily="34" charset="0"/>
              </a:rPr>
              <a:t>mới</a:t>
            </a:r>
            <a:endParaRPr lang="zh-TW" altLang="en-US" sz="5400" dirty="0">
              <a:latin typeface="Calibri" pitchFamily="34" charset="0"/>
              <a:ea typeface="微軟正黑體" pitchFamily="34" charset="-12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45</TotalTime>
  <Words>110</Words>
  <Application>Microsoft Office PowerPoint</Application>
  <PresentationFormat>如螢幕大小 (16:9)</PresentationFormat>
  <Paragraphs>23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God Will Make A Way</vt:lpstr>
      <vt:lpstr>God will make a way</vt:lpstr>
      <vt:lpstr>God will make a 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Never Dies</dc:title>
  <dc:creator>User</dc:creator>
  <cp:lastModifiedBy>Admin</cp:lastModifiedBy>
  <cp:revision>6</cp:revision>
  <dcterms:created xsi:type="dcterms:W3CDTF">2017-06-11T00:30:42Z</dcterms:created>
  <dcterms:modified xsi:type="dcterms:W3CDTF">2020-10-01T11:11:58Z</dcterms:modified>
</cp:coreProperties>
</file>