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1" r:id="rId2"/>
    <p:sldId id="262" r:id="rId3"/>
    <p:sldId id="259" r:id="rId4"/>
    <p:sldId id="257" r:id="rId5"/>
    <p:sldId id="258" r:id="rId6"/>
    <p:sldId id="260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795A-704C-4B5C-97ED-74D90744CD09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800" b="1" dirty="0" smtClean="0"/>
              <a:t>賜福與你</a:t>
            </a:r>
            <a:endParaRPr lang="zh-TW" altLang="en-US" sz="8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14546" y="2928934"/>
            <a:ext cx="464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err="1" smtClean="0"/>
              <a:t>Cì</a:t>
            </a:r>
            <a:r>
              <a:rPr lang="en-US" sz="4400" dirty="0" smtClean="0"/>
              <a:t>      </a:t>
            </a:r>
            <a:r>
              <a:rPr lang="en-US" sz="4400" dirty="0" err="1" smtClean="0"/>
              <a:t>fú</a:t>
            </a:r>
            <a:r>
              <a:rPr lang="en-US" sz="4400" dirty="0" smtClean="0"/>
              <a:t>    </a:t>
            </a:r>
            <a:r>
              <a:rPr lang="en-US" sz="4400" dirty="0" err="1" smtClean="0"/>
              <a:t>yǔ</a:t>
            </a:r>
            <a:r>
              <a:rPr lang="en-US" sz="4400" dirty="0" smtClean="0"/>
              <a:t>     </a:t>
            </a:r>
            <a:r>
              <a:rPr lang="en-US" sz="4400" dirty="0" err="1"/>
              <a:t>nǐ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/>
              <a:t>恩惠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慈愛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圍繞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降下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賜福</a:t>
            </a:r>
            <a:endParaRPr lang="en-US" altLang="zh-CN" sz="4800" b="1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生詞表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/>
              <a:t>恩惠 </a:t>
            </a:r>
            <a:r>
              <a:rPr lang="en-US" sz="4800" dirty="0" err="1" smtClean="0"/>
              <a:t>Ēn</a:t>
            </a:r>
            <a:r>
              <a:rPr lang="en-US" sz="4800" dirty="0" smtClean="0"/>
              <a:t> </a:t>
            </a:r>
            <a:r>
              <a:rPr lang="en-US" sz="4800" dirty="0" err="1" smtClean="0"/>
              <a:t>huì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慈愛 </a:t>
            </a:r>
            <a:r>
              <a:rPr lang="en-US" sz="4800" dirty="0" err="1" smtClean="0"/>
              <a:t>cí</a:t>
            </a:r>
            <a:r>
              <a:rPr lang="en-US" sz="4800" dirty="0" smtClean="0"/>
              <a:t> </a:t>
            </a:r>
            <a:r>
              <a:rPr lang="en-US" sz="4800" dirty="0" err="1" smtClean="0"/>
              <a:t>ài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圍繞 </a:t>
            </a:r>
            <a:r>
              <a:rPr lang="en-US" sz="4800" dirty="0" err="1" smtClean="0"/>
              <a:t>wéi</a:t>
            </a:r>
            <a:r>
              <a:rPr lang="en-US" sz="4800" dirty="0" smtClean="0"/>
              <a:t> </a:t>
            </a:r>
            <a:r>
              <a:rPr lang="en-US" sz="4800" dirty="0" err="1" smtClean="0"/>
              <a:t>rào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降下 </a:t>
            </a:r>
            <a:r>
              <a:rPr lang="en-US" sz="4800" dirty="0" err="1" smtClean="0"/>
              <a:t>jiàng</a:t>
            </a:r>
            <a:r>
              <a:rPr lang="en-US" sz="4800" dirty="0" smtClean="0"/>
              <a:t> </a:t>
            </a:r>
            <a:r>
              <a:rPr lang="en-US" sz="4800" dirty="0" err="1" smtClean="0"/>
              <a:t>xià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賜福 </a:t>
            </a:r>
            <a:r>
              <a:rPr lang="en-US" sz="4800" dirty="0" err="1" smtClean="0"/>
              <a:t>cì</a:t>
            </a:r>
            <a:r>
              <a:rPr lang="en-US" sz="4800" dirty="0" smtClean="0"/>
              <a:t> </a:t>
            </a:r>
            <a:r>
              <a:rPr lang="en-US" sz="4800" dirty="0" err="1" smtClean="0"/>
              <a:t>fú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賜福與你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願主的恩惠慈愛與你同在，願主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的靈時時圍繞，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2000" b="1" dirty="0" smtClean="0"/>
          </a:p>
          <a:p>
            <a:pPr algn="ctr">
              <a:buNone/>
            </a:pPr>
            <a:r>
              <a:rPr lang="zh-TW" altLang="en-US" sz="3600" b="1" dirty="0" smtClean="0"/>
              <a:t>恩典降下，賜福與你，平安喜樂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天天充滿你。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00100" y="228599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Yuàn</a:t>
            </a:r>
            <a:r>
              <a:rPr lang="en-US" b="1" dirty="0" smtClean="0"/>
              <a:t>   </a:t>
            </a:r>
            <a:r>
              <a:rPr lang="en-US" b="1" dirty="0" err="1" smtClean="0"/>
              <a:t>zhǔ</a:t>
            </a:r>
            <a:r>
              <a:rPr lang="en-US" b="1" dirty="0" smtClean="0"/>
              <a:t>   de      </a:t>
            </a:r>
            <a:r>
              <a:rPr lang="en-US" b="1" dirty="0" err="1" smtClean="0"/>
              <a:t>ēn</a:t>
            </a:r>
            <a:r>
              <a:rPr lang="en-US" b="1" dirty="0" smtClean="0"/>
              <a:t>   </a:t>
            </a:r>
            <a:r>
              <a:rPr lang="en-US" b="1" dirty="0" err="1" smtClean="0"/>
              <a:t>huì</a:t>
            </a:r>
            <a:r>
              <a:rPr lang="en-US" b="1" dirty="0" smtClean="0"/>
              <a:t>     </a:t>
            </a:r>
            <a:r>
              <a:rPr lang="en-US" b="1" dirty="0" err="1" smtClean="0"/>
              <a:t>cí</a:t>
            </a:r>
            <a:r>
              <a:rPr lang="en-US" b="1" dirty="0" smtClean="0"/>
              <a:t>      </a:t>
            </a:r>
            <a:r>
              <a:rPr lang="en-US" b="1" dirty="0" err="1" smtClean="0"/>
              <a:t>ài</a:t>
            </a:r>
            <a:r>
              <a:rPr lang="en-US" b="1" dirty="0" smtClean="0"/>
              <a:t>     </a:t>
            </a:r>
            <a:r>
              <a:rPr lang="en-US" b="1" dirty="0" err="1"/>
              <a:t>yǔ</a:t>
            </a: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nǐ</a:t>
            </a:r>
            <a:r>
              <a:rPr lang="en-US" b="1" dirty="0" smtClean="0"/>
              <a:t>   </a:t>
            </a:r>
            <a:r>
              <a:rPr lang="en-US" b="1" dirty="0" err="1" smtClean="0"/>
              <a:t>tóng</a:t>
            </a:r>
            <a:r>
              <a:rPr lang="en-US" b="1" dirty="0" smtClean="0"/>
              <a:t> </a:t>
            </a:r>
            <a:r>
              <a:rPr lang="en-US" b="1" dirty="0" err="1" smtClean="0"/>
              <a:t>zài</a:t>
            </a:r>
            <a:r>
              <a:rPr lang="en-US" b="1" dirty="0" smtClean="0"/>
              <a:t>            </a:t>
            </a:r>
            <a:r>
              <a:rPr lang="en-US" b="1" dirty="0" err="1" smtClean="0"/>
              <a:t>yuàn</a:t>
            </a:r>
            <a:r>
              <a:rPr lang="en-US" b="1" dirty="0" smtClean="0"/>
              <a:t> </a:t>
            </a:r>
            <a:r>
              <a:rPr lang="en-US" b="1" dirty="0" err="1" smtClean="0"/>
              <a:t>zhǔ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57488" y="350043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De   </a:t>
            </a:r>
            <a:r>
              <a:rPr lang="en-US" b="1" dirty="0" err="1" smtClean="0"/>
              <a:t>líng</a:t>
            </a:r>
            <a:r>
              <a:rPr lang="en-US" b="1" dirty="0" smtClean="0"/>
              <a:t>  </a:t>
            </a:r>
            <a:r>
              <a:rPr lang="en-US" b="1" dirty="0" err="1"/>
              <a:t>shí</a:t>
            </a: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shí</a:t>
            </a:r>
            <a:r>
              <a:rPr lang="en-US" b="1" dirty="0" smtClean="0"/>
              <a:t>   </a:t>
            </a:r>
            <a:r>
              <a:rPr lang="en-US" b="1" dirty="0" err="1" smtClean="0"/>
              <a:t>wéi</a:t>
            </a:r>
            <a:r>
              <a:rPr lang="en-US" b="1" dirty="0" smtClean="0"/>
              <a:t>    </a:t>
            </a:r>
            <a:r>
              <a:rPr lang="en-US" b="1" dirty="0" err="1" smtClean="0"/>
              <a:t>rào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57290" y="457200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Ēn</a:t>
            </a:r>
            <a:r>
              <a:rPr lang="en-US" b="1" dirty="0" smtClean="0"/>
              <a:t>    </a:t>
            </a:r>
            <a:r>
              <a:rPr lang="en-US" b="1" dirty="0" err="1" smtClean="0"/>
              <a:t>diǎn</a:t>
            </a:r>
            <a:r>
              <a:rPr lang="en-US" b="1" dirty="0" smtClean="0"/>
              <a:t> </a:t>
            </a:r>
            <a:r>
              <a:rPr lang="en-US" b="1" dirty="0" err="1" smtClean="0"/>
              <a:t>jiàng</a:t>
            </a:r>
            <a:r>
              <a:rPr lang="en-US" b="1" dirty="0" smtClean="0"/>
              <a:t>  </a:t>
            </a:r>
            <a:r>
              <a:rPr lang="en-US" b="1" dirty="0" err="1" smtClean="0"/>
              <a:t>xià</a:t>
            </a:r>
            <a:r>
              <a:rPr lang="en-US" b="1" dirty="0" smtClean="0"/>
              <a:t>            </a:t>
            </a:r>
            <a:r>
              <a:rPr lang="en-US" b="1" dirty="0" err="1"/>
              <a:t>cì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píng</a:t>
            </a:r>
            <a:r>
              <a:rPr lang="en-US" b="1" dirty="0" smtClean="0"/>
              <a:t>  </a:t>
            </a:r>
            <a:r>
              <a:rPr lang="en-US" b="1" dirty="0" err="1" smtClean="0"/>
              <a:t>ān</a:t>
            </a:r>
            <a:r>
              <a:rPr lang="en-US" b="1" dirty="0" smtClean="0"/>
              <a:t>    </a:t>
            </a:r>
            <a:r>
              <a:rPr lang="en-US" b="1" dirty="0" err="1" smtClean="0"/>
              <a:t>xǐ</a:t>
            </a:r>
            <a:r>
              <a:rPr lang="en-US" b="1" dirty="0" smtClean="0"/>
              <a:t>       </a:t>
            </a:r>
            <a:r>
              <a:rPr lang="en-US" b="1" dirty="0" err="1" smtClean="0"/>
              <a:t>lè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28926" y="59293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Tiān</a:t>
            </a:r>
            <a:r>
              <a:rPr lang="en-US" b="1" dirty="0" smtClean="0"/>
              <a:t>   </a:t>
            </a:r>
            <a:r>
              <a:rPr lang="en-US" b="1" dirty="0" err="1" smtClean="0"/>
              <a:t>tiān</a:t>
            </a:r>
            <a:r>
              <a:rPr lang="en-US" b="1" dirty="0" smtClean="0"/>
              <a:t> </a:t>
            </a:r>
            <a:r>
              <a:rPr lang="en-US" b="1" dirty="0" err="1" smtClean="0"/>
              <a:t>chōng</a:t>
            </a:r>
            <a:r>
              <a:rPr lang="en-US" b="1" dirty="0" smtClean="0"/>
              <a:t> </a:t>
            </a:r>
            <a:r>
              <a:rPr lang="en-US" b="1" dirty="0" err="1" smtClean="0"/>
              <a:t>mǎn</a:t>
            </a:r>
            <a:r>
              <a:rPr lang="en-US" b="1" dirty="0" smtClean="0"/>
              <a:t> </a:t>
            </a:r>
            <a:r>
              <a:rPr lang="en-US" b="1" dirty="0" err="1" smtClean="0"/>
              <a:t>nǐ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 smtClean="0"/>
              <a:t>賜福與你，賜福與你，平安喜樂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600" b="1" dirty="0" smtClean="0"/>
          </a:p>
          <a:p>
            <a:pPr algn="ctr">
              <a:buNone/>
            </a:pPr>
            <a:r>
              <a:rPr lang="zh-TW" altLang="en-US" sz="3600" b="1" dirty="0" smtClean="0"/>
              <a:t>天天充滿你。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200" b="1" dirty="0" smtClean="0"/>
          </a:p>
          <a:p>
            <a:pPr algn="ctr">
              <a:buNone/>
            </a:pPr>
            <a:r>
              <a:rPr lang="zh-TW" altLang="en-US" sz="3600" b="1" dirty="0" smtClean="0"/>
              <a:t>賜福與你，賜福與你，平安喜樂天天充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600" b="1" dirty="0" smtClean="0"/>
          </a:p>
          <a:p>
            <a:pPr algn="ctr">
              <a:buNone/>
            </a:pPr>
            <a:r>
              <a:rPr lang="zh-TW" altLang="en-US" sz="3600" b="1" dirty="0" smtClean="0"/>
              <a:t>滿你。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85852" y="25717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b="1" dirty="0" err="1" smtClean="0"/>
              <a:t>Cì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cì</a:t>
            </a:r>
            <a:r>
              <a:rPr lang="en-US" b="1" dirty="0" smtClean="0"/>
              <a:t> 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píng</a:t>
            </a:r>
            <a:r>
              <a:rPr lang="en-US" b="1" dirty="0" smtClean="0"/>
              <a:t> </a:t>
            </a:r>
            <a:r>
              <a:rPr lang="en-US" b="1" dirty="0" err="1" smtClean="0"/>
              <a:t>ān</a:t>
            </a:r>
            <a:r>
              <a:rPr lang="en-US" b="1" dirty="0" smtClean="0"/>
              <a:t>     </a:t>
            </a:r>
            <a:r>
              <a:rPr lang="en-US" b="1" dirty="0" err="1" smtClean="0"/>
              <a:t>xǐ</a:t>
            </a:r>
            <a:r>
              <a:rPr lang="en-US" b="1" dirty="0" smtClean="0"/>
              <a:t>      </a:t>
            </a:r>
            <a:r>
              <a:rPr lang="en-US" b="1" dirty="0" err="1" smtClean="0"/>
              <a:t>lè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1802" y="357187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Tiān</a:t>
            </a:r>
            <a:r>
              <a:rPr lang="en-US" b="1" dirty="0" smtClean="0"/>
              <a:t>  </a:t>
            </a:r>
            <a:r>
              <a:rPr lang="en-US" b="1" dirty="0" err="1" smtClean="0"/>
              <a:t>tiān</a:t>
            </a:r>
            <a:r>
              <a:rPr lang="en-US" b="1" dirty="0" smtClean="0"/>
              <a:t> </a:t>
            </a:r>
            <a:r>
              <a:rPr lang="en-US" b="1" dirty="0" err="1" smtClean="0"/>
              <a:t>chōng</a:t>
            </a:r>
            <a:r>
              <a:rPr lang="en-US" b="1" dirty="0" smtClean="0"/>
              <a:t> </a:t>
            </a:r>
            <a:r>
              <a:rPr lang="en-US" b="1" dirty="0" err="1" smtClean="0"/>
              <a:t>mǎn</a:t>
            </a:r>
            <a:r>
              <a:rPr lang="en-US" b="1" dirty="0" smtClean="0"/>
              <a:t> </a:t>
            </a:r>
            <a:r>
              <a:rPr lang="en-US" b="1" dirty="0" err="1" smtClean="0"/>
              <a:t>nǐ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571480"/>
            <a:ext cx="8543956" cy="5768997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</a:t>
            </a:r>
            <a:r>
              <a:rPr lang="zh-TW" altLang="en-US" sz="4400" b="1" dirty="0" smtClean="0"/>
              <a:t>主的恩惠慈愛與你同</a:t>
            </a:r>
            <a:r>
              <a:rPr lang="zh-TW" altLang="en-US" sz="4400" b="1" dirty="0" smtClean="0"/>
              <a:t>在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</a:t>
            </a:r>
            <a:r>
              <a:rPr lang="zh-TW" altLang="en-US" sz="4400" b="1" dirty="0" smtClean="0"/>
              <a:t>主的靈時時</a:t>
            </a:r>
            <a:r>
              <a:rPr lang="zh-TW" altLang="en-US" sz="4400" b="1" dirty="0" smtClean="0"/>
              <a:t>圍繞</a:t>
            </a:r>
            <a:endParaRPr lang="en-US" altLang="zh-TW" sz="4400" b="1" dirty="0" smtClean="0"/>
          </a:p>
          <a:p>
            <a:pPr algn="ctr">
              <a:buNone/>
            </a:pP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恩典降下</a:t>
            </a:r>
            <a:r>
              <a:rPr lang="en-US" altLang="zh-TW" sz="4400" b="1" dirty="0" smtClean="0"/>
              <a:t>	</a:t>
            </a:r>
            <a:r>
              <a:rPr lang="zh-TW" altLang="en-US" sz="4400" b="1" dirty="0" smtClean="0"/>
              <a:t>賜福</a:t>
            </a:r>
            <a:r>
              <a:rPr lang="zh-TW" altLang="en-US" sz="4400" b="1" dirty="0" smtClean="0"/>
              <a:t>與</a:t>
            </a:r>
            <a:r>
              <a:rPr lang="zh-TW" altLang="en-US" sz="4400" b="1" dirty="0" smtClean="0"/>
              <a:t>你</a:t>
            </a:r>
            <a:endParaRPr lang="en-US" altLang="zh-TW" sz="4400" b="1" dirty="0" smtClean="0"/>
          </a:p>
          <a:p>
            <a:pPr algn="ctr">
              <a:buNone/>
            </a:pPr>
            <a:r>
              <a:rPr lang="en-US" altLang="zh-TW" sz="4400" b="1" dirty="0" smtClean="0"/>
              <a:t>	      </a:t>
            </a:r>
            <a:r>
              <a:rPr lang="zh-TW" altLang="en-US" sz="4400" b="1" dirty="0" smtClean="0"/>
              <a:t>平安喜樂</a:t>
            </a:r>
            <a:r>
              <a:rPr lang="en-US" altLang="zh-TW" sz="4400" b="1" dirty="0" smtClean="0"/>
              <a:t>	</a:t>
            </a:r>
            <a:r>
              <a:rPr lang="en-US" altLang="zh-TW" sz="4400" b="1" dirty="0" smtClean="0"/>
              <a:t>  </a:t>
            </a:r>
            <a:r>
              <a:rPr lang="zh-TW" altLang="en-US" sz="4400" b="1" dirty="0" smtClean="0"/>
              <a:t>天天</a:t>
            </a:r>
            <a:r>
              <a:rPr lang="zh-TW" altLang="en-US" sz="4400" b="1" dirty="0" smtClean="0"/>
              <a:t>充滿你。</a:t>
            </a:r>
            <a:endParaRPr lang="zh-TW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42844" y="214290"/>
            <a:ext cx="271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4000" b="1" dirty="0" smtClean="0"/>
              <a:t>賜福與你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928670"/>
            <a:ext cx="8429684" cy="55721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賜福與你</a:t>
            </a:r>
            <a:r>
              <a:rPr lang="en-US" altLang="zh-TW" sz="4800" b="1" dirty="0" smtClean="0"/>
              <a:t>	    </a:t>
            </a:r>
            <a:r>
              <a:rPr lang="zh-TW" altLang="en-US" sz="4800" b="1" dirty="0" smtClean="0"/>
              <a:t>賜福與你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smtClean="0"/>
              <a:t>        平安</a:t>
            </a:r>
            <a:r>
              <a:rPr lang="zh-TW" altLang="en-US" sz="4800" b="1" dirty="0" smtClean="0"/>
              <a:t>喜樂</a:t>
            </a:r>
            <a:r>
              <a:rPr lang="en-US" altLang="zh-TW" sz="4800" b="1" dirty="0" smtClean="0"/>
              <a:t>	      </a:t>
            </a:r>
            <a:r>
              <a:rPr lang="zh-TW" altLang="en-US" sz="4800" b="1" dirty="0" smtClean="0"/>
              <a:t>天天充滿你。</a:t>
            </a:r>
            <a:endParaRPr lang="en-US" altLang="zh-TW" sz="4800" b="1" dirty="0" smtClean="0"/>
          </a:p>
          <a:p>
            <a:pPr algn="ctr">
              <a:buNone/>
            </a:pPr>
            <a:endParaRPr lang="en-US" altLang="zh-TW" sz="1800" b="1" dirty="0" smtClean="0"/>
          </a:p>
          <a:p>
            <a:pPr algn="ctr">
              <a:buNone/>
            </a:pP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賜福</a:t>
            </a:r>
            <a:r>
              <a:rPr lang="zh-TW" altLang="en-US" sz="4800" b="1" dirty="0" smtClean="0"/>
              <a:t>與</a:t>
            </a:r>
            <a:r>
              <a:rPr lang="zh-TW" altLang="en-US" sz="4800" b="1" dirty="0" smtClean="0"/>
              <a:t>你</a:t>
            </a:r>
            <a:r>
              <a:rPr lang="en-US" altLang="zh-TW" sz="4800" b="1" dirty="0" smtClean="0"/>
              <a:t>	</a:t>
            </a:r>
            <a:r>
              <a:rPr lang="en-US" altLang="zh-TW" sz="4800" b="1" dirty="0" smtClean="0"/>
              <a:t>	</a:t>
            </a:r>
            <a:r>
              <a:rPr lang="zh-TW" altLang="en-US" sz="4800" b="1" dirty="0" smtClean="0"/>
              <a:t>賜福與你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        平安喜樂</a:t>
            </a:r>
            <a:r>
              <a:rPr lang="en-US" altLang="zh-TW" sz="4800" b="1" dirty="0" smtClean="0"/>
              <a:t>		</a:t>
            </a:r>
            <a:r>
              <a:rPr lang="zh-TW" altLang="en-US" sz="4800" b="1" dirty="0" smtClean="0"/>
              <a:t>天天</a:t>
            </a:r>
            <a:r>
              <a:rPr lang="zh-TW" altLang="en-US" sz="4800" b="1" dirty="0" smtClean="0"/>
              <a:t>充滿你。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89</TotalTime>
  <Words>173</Words>
  <Application>Microsoft Office PowerPoint</Application>
  <PresentationFormat>如螢幕大小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投影片 1</vt:lpstr>
      <vt:lpstr>投影片 2</vt:lpstr>
      <vt:lpstr>生詞表</vt:lpstr>
      <vt:lpstr>賜福與你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生詞表</dc:title>
  <dc:creator>DaTang</dc:creator>
  <cp:lastModifiedBy>DaTang</cp:lastModifiedBy>
  <cp:revision>14</cp:revision>
  <dcterms:created xsi:type="dcterms:W3CDTF">2019-01-09T10:13:42Z</dcterms:created>
  <dcterms:modified xsi:type="dcterms:W3CDTF">2019-01-23T10:52:01Z</dcterms:modified>
</cp:coreProperties>
</file>