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2C10-B376-4E44-ACE6-E606E082D8F6}" type="datetimeFigureOut">
              <a:rPr lang="zh-TW" altLang="en-US" smtClean="0"/>
              <a:pPr/>
              <a:t>2019/1/25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F6B9-A6A3-4283-A9EB-30268E46A0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143240" y="5857892"/>
            <a:ext cx="4071966" cy="100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新年見人要祝賀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利是到手笑呵呵</a:t>
            </a:r>
            <a:endParaRPr lang="zh-TW" altLang="en-US" sz="2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285720" y="2495549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381534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新年快樂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新春愉快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214282" y="2428868"/>
            <a:ext cx="3857652" cy="3739244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4786314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新年快樂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新春愉快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6710" y="1285860"/>
            <a:ext cx="1000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Xīn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Nián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Kuài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Lè</a:t>
            </a:r>
            <a:endParaRPr lang="en-US" sz="3200" dirty="0" smtClean="0"/>
          </a:p>
        </p:txBody>
      </p:sp>
      <p:sp>
        <p:nvSpPr>
          <p:cNvPr id="8" name="矩形 7"/>
          <p:cNvSpPr/>
          <p:nvPr/>
        </p:nvSpPr>
        <p:spPr>
          <a:xfrm>
            <a:off x="4429124" y="1333577"/>
            <a:ext cx="1214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Xīn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Chūn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Yú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kuài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0" y="2357430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659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身體健康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身壯力健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0" y="2357430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659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身體健康</a:t>
            </a:r>
            <a:endParaRPr lang="en-US" altLang="zh-TW" sz="10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身壯力健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0562" y="1357298"/>
            <a:ext cx="1571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Shēn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Zhuàng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     </a:t>
            </a:r>
            <a:r>
              <a:rPr lang="en-US" sz="3200" dirty="0" err="1" smtClean="0"/>
              <a:t>Lì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jiàn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143900" y="1357298"/>
            <a:ext cx="1214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Shēn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Tǐ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jiàn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kāng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42844" y="2285992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803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合家平安步步高升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chuc tet clipart」的圖片搜尋結果"/>
          <p:cNvPicPr>
            <a:picLocks noChangeAspect="1" noChangeArrowheads="1"/>
          </p:cNvPicPr>
          <p:nvPr/>
        </p:nvPicPr>
        <p:blipFill>
          <a:blip r:embed="rId2"/>
          <a:srcRect l="10000" r="11249"/>
          <a:stretch>
            <a:fillRect/>
          </a:stretch>
        </p:blipFill>
        <p:spPr bwMode="auto">
          <a:xfrm>
            <a:off x="142844" y="2285992"/>
            <a:ext cx="4500594" cy="4362451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5238803" y="714356"/>
            <a:ext cx="3262432" cy="5286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合家平安步步高升</a:t>
            </a:r>
            <a:endParaRPr lang="zh-TW" alt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43900" y="1571612"/>
            <a:ext cx="1000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Hé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Jiā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píng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ān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643438" y="1571612"/>
            <a:ext cx="12144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</a:t>
            </a:r>
            <a:r>
              <a:rPr lang="en-US" sz="3200" dirty="0" err="1" smtClean="0"/>
              <a:t>Bù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Bù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gāo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shēng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「nhan li xi clipart」的圖片搜尋結果"/>
          <p:cNvPicPr>
            <a:picLocks noChangeAspect="1" noChangeArrowheads="1"/>
          </p:cNvPicPr>
          <p:nvPr/>
        </p:nvPicPr>
        <p:blipFill>
          <a:blip r:embed="rId2"/>
          <a:srcRect t="22794"/>
          <a:stretch>
            <a:fillRect/>
          </a:stretch>
        </p:blipFill>
        <p:spPr bwMode="auto">
          <a:xfrm>
            <a:off x="2428860" y="2786058"/>
            <a:ext cx="4429156" cy="4071942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857224" y="928670"/>
            <a:ext cx="623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收到紅包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利是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後要記得說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謝謝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「nhan li xi clipart」的圖片搜尋結果"/>
          <p:cNvPicPr>
            <a:picLocks noChangeAspect="1" noChangeArrowheads="1"/>
          </p:cNvPicPr>
          <p:nvPr/>
        </p:nvPicPr>
        <p:blipFill>
          <a:blip r:embed="rId2"/>
          <a:srcRect t="22794"/>
          <a:stretch>
            <a:fillRect/>
          </a:stretch>
        </p:blipFill>
        <p:spPr bwMode="auto">
          <a:xfrm>
            <a:off x="2428860" y="2786058"/>
            <a:ext cx="4429156" cy="4071942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857224" y="928670"/>
            <a:ext cx="623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收到紅包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利是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後要記得說</a:t>
            </a:r>
            <a:r>
              <a:rPr lang="en-US" altLang="zh-TW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謝謝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43570" y="1714488"/>
            <a:ext cx="157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Xiè</a:t>
            </a:r>
            <a:r>
              <a:rPr lang="en-US" sz="2400" dirty="0" smtClean="0"/>
              <a:t>    </a:t>
            </a:r>
            <a:r>
              <a:rPr lang="en-US" sz="2400" dirty="0" err="1" smtClean="0"/>
              <a:t>xiè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85</Words>
  <Application>Microsoft Office PowerPoint</Application>
  <PresentationFormat>如螢幕大小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DaTang</cp:lastModifiedBy>
  <cp:revision>15</cp:revision>
  <dcterms:created xsi:type="dcterms:W3CDTF">2018-02-09T10:46:45Z</dcterms:created>
  <dcterms:modified xsi:type="dcterms:W3CDTF">2019-01-25T10:58:14Z</dcterms:modified>
</cp:coreProperties>
</file>