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3E3-765C-4572-9110-116981532AA8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1224-692E-4CA7-BEEC-B89BD673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3E3-765C-4572-9110-116981532AA8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1224-692E-4CA7-BEEC-B89BD673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3E3-765C-4572-9110-116981532AA8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1224-692E-4CA7-BEEC-B89BD673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3E3-765C-4572-9110-116981532AA8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1224-692E-4CA7-BEEC-B89BD673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3E3-765C-4572-9110-116981532AA8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1224-692E-4CA7-BEEC-B89BD673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3E3-765C-4572-9110-116981532AA8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1224-692E-4CA7-BEEC-B89BD673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3E3-765C-4572-9110-116981532AA8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1224-692E-4CA7-BEEC-B89BD673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3E3-765C-4572-9110-116981532AA8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1224-692E-4CA7-BEEC-B89BD673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3E3-765C-4572-9110-116981532AA8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1224-692E-4CA7-BEEC-B89BD673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3E3-765C-4572-9110-116981532AA8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1224-692E-4CA7-BEEC-B89BD673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B3E3-765C-4572-9110-116981532AA8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91224-692E-4CA7-BEEC-B89BD673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B3E3-765C-4572-9110-116981532AA8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91224-692E-4CA7-BEEC-B89BD6730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for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172" y="1752600"/>
            <a:ext cx="3043428" cy="32376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4845784"/>
            <a:ext cx="807945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Stand Together</a:t>
            </a:r>
            <a:endParaRPr lang="en-US" sz="10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Arial Black" pitchFamily="34" charset="0"/>
              </a:rPr>
              <a:t>Vocabulary</a:t>
            </a:r>
            <a:endParaRPr lang="en-US" sz="44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62000"/>
            <a:ext cx="206582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T</a:t>
            </a:r>
            <a:r>
              <a:rPr lang="en-US" sz="6000" b="1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rust</a:t>
            </a:r>
            <a:endParaRPr lang="en-US" sz="6000" dirty="0"/>
          </a:p>
        </p:txBody>
      </p:sp>
      <p:sp>
        <p:nvSpPr>
          <p:cNvPr id="9" name="Rectangle 8"/>
          <p:cNvSpPr/>
          <p:nvPr/>
        </p:nvSpPr>
        <p:spPr>
          <a:xfrm>
            <a:off x="0" y="3200400"/>
            <a:ext cx="23214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u="sng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Stand</a:t>
            </a:r>
            <a:endParaRPr lang="en-US" sz="6000" b="1" u="sng" dirty="0">
              <a:latin typeface="Arial" pitchFamily="34" charset="0"/>
              <a:ea typeface="Benmo Qianghei" pitchFamily="2" charset="-122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495800"/>
            <a:ext cx="462658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u="sng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Stand </a:t>
            </a:r>
            <a:r>
              <a:rPr lang="en-US" sz="6000" b="1" u="sng" dirty="0">
                <a:latin typeface="Arial" pitchFamily="34" charset="0"/>
                <a:ea typeface="Benmo Qianghei" pitchFamily="2" charset="-122"/>
                <a:cs typeface="Arial" pitchFamily="34" charset="0"/>
              </a:rPr>
              <a:t>upon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905000"/>
            <a:ext cx="23214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Alone</a:t>
            </a:r>
            <a:endParaRPr lang="en-US" sz="6000" b="1" dirty="0">
              <a:latin typeface="Arial" pitchFamily="34" charset="0"/>
              <a:ea typeface="Benmo Qianghei" pitchFamily="2" charset="-122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791200"/>
            <a:ext cx="36487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Whatever</a:t>
            </a:r>
            <a:endParaRPr lang="en-US" sz="6000" b="1" dirty="0">
              <a:latin typeface="Arial" pitchFamily="34" charset="0"/>
              <a:ea typeface="Benmo Qianghei" pitchFamily="2" charset="-122"/>
              <a:cs typeface="Arial" pitchFamily="34" charset="0"/>
            </a:endParaRPr>
          </a:p>
        </p:txBody>
      </p:sp>
      <p:pic>
        <p:nvPicPr>
          <p:cNvPr id="1028" name="Picture 4" descr="「trust」的圖片搜尋結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5472" y="381000"/>
            <a:ext cx="3967504" cy="2971800"/>
          </a:xfrm>
          <a:prstGeom prst="rect">
            <a:avLst/>
          </a:prstGeom>
          <a:noFill/>
        </p:spPr>
      </p:pic>
      <p:pic>
        <p:nvPicPr>
          <p:cNvPr id="1030" name="Picture 6" descr="「alone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3810000"/>
            <a:ext cx="3505200" cy="28764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66290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Strong</a:t>
            </a:r>
            <a:endParaRPr lang="en-US" sz="6000" b="1" dirty="0">
              <a:latin typeface="Arial" pitchFamily="34" charset="0"/>
              <a:ea typeface="Benmo Qianghei" pitchFamily="2" charset="-122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71600"/>
            <a:ext cx="23246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Brave</a:t>
            </a:r>
            <a:endParaRPr lang="en-US" sz="6000" b="1" dirty="0">
              <a:latin typeface="Arial" pitchFamily="34" charset="0"/>
              <a:ea typeface="Benmo Qianghei" pitchFamily="2" charset="-122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819400"/>
            <a:ext cx="236314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Guide</a:t>
            </a:r>
            <a:endParaRPr lang="en-US" sz="6000" b="1" dirty="0">
              <a:latin typeface="Arial" pitchFamily="34" charset="0"/>
              <a:ea typeface="Benmo Qianghei" pitchFamily="2" charset="-122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114800"/>
            <a:ext cx="33025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Through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5410200"/>
            <a:ext cx="30091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Darkest</a:t>
            </a:r>
            <a:endParaRPr lang="en-US" sz="6000" b="1" dirty="0">
              <a:latin typeface="Arial" pitchFamily="34" charset="0"/>
              <a:ea typeface="Benmo Qianghei" pitchFamily="2" charset="-122"/>
              <a:cs typeface="Arial" pitchFamily="34" charset="0"/>
            </a:endParaRPr>
          </a:p>
        </p:txBody>
      </p:sp>
      <p:pic>
        <p:nvPicPr>
          <p:cNvPr id="12292" name="Picture 4" descr="「dark」的圖片搜尋結果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28600"/>
            <a:ext cx="3962400" cy="3148169"/>
          </a:xfrm>
          <a:prstGeom prst="rect">
            <a:avLst/>
          </a:prstGeom>
          <a:noFill/>
        </p:spPr>
      </p:pic>
      <p:pic>
        <p:nvPicPr>
          <p:cNvPr id="12294" name="Picture 6" descr="相關圖片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686175"/>
            <a:ext cx="3407228" cy="2981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34739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Strength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295400"/>
            <a:ext cx="341850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Together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743200"/>
            <a:ext cx="300755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Forever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114800"/>
            <a:ext cx="347402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u="sng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Stand up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86400"/>
            <a:ext cx="20233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Each</a:t>
            </a:r>
          </a:p>
        </p:txBody>
      </p:sp>
      <p:sp>
        <p:nvSpPr>
          <p:cNvPr id="6146" name="AutoShape 2" descr="Kết quả hình ảnh cho togeth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Kết quả hình ảnh cho togeth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0" name="Picture 6" descr="Hình ảnh có liên qu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0704" y="3733800"/>
            <a:ext cx="3821190" cy="2936720"/>
          </a:xfrm>
          <a:prstGeom prst="rect">
            <a:avLst/>
          </a:prstGeom>
          <a:noFill/>
        </p:spPr>
      </p:pic>
      <p:pic>
        <p:nvPicPr>
          <p:cNvPr id="6152" name="Picture 8" descr="Kết quả hình ảnh cho eac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381000"/>
            <a:ext cx="4895850" cy="28056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8000" r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4551" y="228600"/>
            <a:ext cx="7435049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We will </a:t>
            </a:r>
            <a:r>
              <a:rPr lang="en-US" sz="6600" b="1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trust,</a:t>
            </a:r>
          </a:p>
          <a:p>
            <a:pPr algn="ctr"/>
            <a:r>
              <a:rPr lang="en-US" sz="6600" b="1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trust </a:t>
            </a:r>
            <a:r>
              <a:rPr lang="en-US" sz="66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in God alone</a:t>
            </a:r>
            <a:endParaRPr lang="en-US" sz="4400" b="1" dirty="0">
              <a:latin typeface="Arial" pitchFamily="34" charset="0"/>
              <a:ea typeface="Benmo Qianghei" pitchFamily="2" charset="-122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2590800"/>
            <a:ext cx="8706230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We will stand,</a:t>
            </a:r>
          </a:p>
          <a:p>
            <a:pPr algn="ctr"/>
            <a:r>
              <a:rPr lang="en-US" sz="66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 stand upon his word</a:t>
            </a:r>
          </a:p>
        </p:txBody>
      </p:sp>
      <p:pic>
        <p:nvPicPr>
          <p:cNvPr id="6" name="Picture 5" descr="unifor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648200"/>
            <a:ext cx="1981200" cy="2107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8000" r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69654" y="2743200"/>
            <a:ext cx="7059946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We are </a:t>
            </a:r>
            <a:r>
              <a:rPr lang="en-US" sz="6600" b="1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strong, </a:t>
            </a:r>
            <a:endParaRPr lang="en-US" sz="6600" b="1" dirty="0">
              <a:latin typeface="Arial" pitchFamily="34" charset="0"/>
              <a:ea typeface="Benmo Qianghei" pitchFamily="2" charset="-122"/>
              <a:cs typeface="Arial" pitchFamily="34" charset="0"/>
            </a:endParaRPr>
          </a:p>
          <a:p>
            <a:pPr algn="ctr"/>
            <a:r>
              <a:rPr lang="en-US" sz="66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and we are brave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381000"/>
            <a:ext cx="6304931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And whatever </a:t>
            </a:r>
          </a:p>
          <a:p>
            <a:pPr algn="ctr"/>
            <a:r>
              <a:rPr lang="en-US" sz="66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comes our way</a:t>
            </a:r>
          </a:p>
        </p:txBody>
      </p:sp>
      <p:pic>
        <p:nvPicPr>
          <p:cNvPr id="6" name="Picture 5" descr="unifor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648200"/>
            <a:ext cx="1981200" cy="2107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54" y="228600"/>
            <a:ext cx="9034846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His truth, </a:t>
            </a:r>
          </a:p>
          <a:p>
            <a:pPr algn="ctr"/>
            <a:r>
              <a:rPr lang="en-US" sz="66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truth will be our guide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1080" y="2600742"/>
            <a:ext cx="8754320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Through the day, </a:t>
            </a:r>
          </a:p>
          <a:p>
            <a:pPr algn="ctr"/>
            <a:r>
              <a:rPr lang="en-US" sz="66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and the darkest night</a:t>
            </a:r>
          </a:p>
        </p:txBody>
      </p:sp>
      <p:pic>
        <p:nvPicPr>
          <p:cNvPr id="6" name="Picture 5" descr="unifor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648200"/>
            <a:ext cx="1981200" cy="2107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8000" r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5073" y="304800"/>
            <a:ext cx="6729727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Our </a:t>
            </a:r>
            <a:r>
              <a:rPr lang="en-US" sz="6600" b="1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God will </a:t>
            </a:r>
          </a:p>
          <a:p>
            <a:pPr algn="ctr"/>
            <a:r>
              <a:rPr lang="en-US" sz="6600" b="1" dirty="0" smtClean="0">
                <a:latin typeface="Arial" pitchFamily="34" charset="0"/>
                <a:ea typeface="Benmo Qianghei" pitchFamily="2" charset="-122"/>
                <a:cs typeface="Arial" pitchFamily="34" charset="0"/>
              </a:rPr>
              <a:t>give </a:t>
            </a:r>
            <a:r>
              <a:rPr lang="en-US" sz="66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us strength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2590800"/>
            <a:ext cx="830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atin typeface="Arial" pitchFamily="34" charset="0"/>
                <a:ea typeface="Benmo Qianghei" pitchFamily="2" charset="-122"/>
                <a:cs typeface="Arial" pitchFamily="34" charset="0"/>
              </a:rPr>
              <a:t>We are strong, and we are brave, </a:t>
            </a:r>
            <a:r>
              <a:rPr lang="en-US" sz="6600" b="1" dirty="0">
                <a:solidFill>
                  <a:srgbClr val="FF0000"/>
                </a:solidFill>
                <a:latin typeface="Arial" pitchFamily="34" charset="0"/>
                <a:ea typeface="Benmo Qianghei" pitchFamily="2" charset="-122"/>
                <a:cs typeface="Arial" pitchFamily="34" charset="0"/>
              </a:rPr>
              <a:t>and </a:t>
            </a:r>
          </a:p>
          <a:p>
            <a:pPr algn="ctr"/>
            <a:r>
              <a:rPr lang="en-US" sz="6600" b="1" dirty="0">
                <a:solidFill>
                  <a:srgbClr val="FF0000"/>
                </a:solidFill>
                <a:latin typeface="Arial" pitchFamily="34" charset="0"/>
                <a:ea typeface="Benmo Qianghei" pitchFamily="2" charset="-122"/>
                <a:cs typeface="Arial" pitchFamily="34" charset="0"/>
              </a:rPr>
              <a:t>we will</a:t>
            </a:r>
          </a:p>
        </p:txBody>
      </p:sp>
      <p:pic>
        <p:nvPicPr>
          <p:cNvPr id="6" name="Picture 5" descr="unifor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648200"/>
            <a:ext cx="1981200" cy="2107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8000" r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52400"/>
            <a:ext cx="785439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Arial Black" pitchFamily="34" charset="0"/>
              </a:rPr>
              <a:t>Stand </a:t>
            </a:r>
            <a:r>
              <a:rPr lang="en-US" sz="6000" b="1" dirty="0" smtClean="0">
                <a:solidFill>
                  <a:srgbClr val="FF0000"/>
                </a:solidFill>
                <a:latin typeface="Arial Black" pitchFamily="34" charset="0"/>
              </a:rPr>
              <a:t>TOGETHER </a:t>
            </a:r>
            <a:endParaRPr lang="en-US" sz="6000" b="1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 algn="ctr"/>
            <a:r>
              <a:rPr lang="en-US" sz="6000" b="1" dirty="0" smtClean="0">
                <a:solidFill>
                  <a:srgbClr val="FF0000"/>
                </a:solidFill>
                <a:latin typeface="Arial Black" pitchFamily="34" charset="0"/>
              </a:rPr>
              <a:t>Stand FOREVER</a:t>
            </a:r>
            <a:endParaRPr lang="en-US" sz="60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2133600"/>
            <a:ext cx="70491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rial Black" pitchFamily="34" charset="0"/>
              </a:rPr>
              <a:t>We will stand strong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124200"/>
            <a:ext cx="92592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Black" pitchFamily="34" charset="0"/>
              </a:rPr>
              <a:t>Standing up for God each day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4038600"/>
            <a:ext cx="716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rial Black" pitchFamily="34" charset="0"/>
              </a:rPr>
              <a:t>We will stand strong</a:t>
            </a:r>
          </a:p>
        </p:txBody>
      </p:sp>
      <p:pic>
        <p:nvPicPr>
          <p:cNvPr id="8" name="Picture 7" descr="unifor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648200"/>
            <a:ext cx="1981200" cy="2107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102</Words>
  <Application>Microsoft Office PowerPoint</Application>
  <PresentationFormat>如螢幕大小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Theme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DaTang</cp:lastModifiedBy>
  <cp:revision>12</cp:revision>
  <dcterms:created xsi:type="dcterms:W3CDTF">2019-01-09T10:18:43Z</dcterms:created>
  <dcterms:modified xsi:type="dcterms:W3CDTF">2019-01-24T11:09:37Z</dcterms:modified>
</cp:coreProperties>
</file>