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2019/2/14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2019/2/14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2019/2/14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2019/2/14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2019/2/14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2019/2/14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2019/2/14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2019/2/14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2019/2/14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2019/2/14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2019/2/14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C58FA-E13E-4DA4-96B1-459853F5441F}" type="datetimeFigureOut">
              <a:rPr lang="zh-TW" altLang="en-US" smtClean="0"/>
              <a:pPr/>
              <a:t>2019/2/14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2" name="Picture 4" descr="ãhe's got the whole world in his hands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515"/>
            <a:ext cx="9144000" cy="514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2" name="Picture 4" descr="ãhe's got the whole world in his hands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515"/>
            <a:ext cx="9144000" cy="5143501"/>
          </a:xfrm>
          <a:prstGeom prst="rect">
            <a:avLst/>
          </a:prstGeom>
          <a:noFill/>
        </p:spPr>
      </p:pic>
      <p:sp>
        <p:nvSpPr>
          <p:cNvPr id="5" name="圓角矩形 4"/>
          <p:cNvSpPr/>
          <p:nvPr/>
        </p:nvSpPr>
        <p:spPr>
          <a:xfrm>
            <a:off x="71406" y="928670"/>
            <a:ext cx="4214842" cy="507209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Got</a:t>
            </a:r>
          </a:p>
          <a:p>
            <a:pPr algn="ctr"/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Whole</a:t>
            </a:r>
          </a:p>
          <a:p>
            <a:pPr algn="ctr"/>
            <a:endParaRPr lang="en-US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World</a:t>
            </a:r>
          </a:p>
          <a:p>
            <a:pPr algn="ctr"/>
            <a:endParaRPr lang="en-US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Hands</a:t>
            </a:r>
          </a:p>
          <a:p>
            <a:pPr algn="ctr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 </a:t>
            </a:r>
            <a:endParaRPr lang="zh-TW" alt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ç¸éå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1500174"/>
            <a:ext cx="864399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800" b="1" dirty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the whole world in His </a:t>
            </a: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800" b="1" dirty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</a:t>
            </a: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800" b="1" dirty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</a:t>
            </a: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800" b="1" dirty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hands.</a:t>
            </a:r>
            <a:endParaRPr lang="zh-TW" altLang="en-US" sz="3800" b="1" dirty="0">
              <a:solidFill>
                <a:srgbClr val="00206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1357298"/>
            <a:ext cx="864399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and me,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daddy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daddy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daddy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hands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</a:t>
            </a:r>
            <a:endParaRPr lang="zh-TW" altLang="en-US" sz="3600" b="1" dirty="0">
              <a:solidFill>
                <a:srgbClr val="00B0F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ç¸éå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0968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876" y="1617681"/>
            <a:ext cx="892971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and me,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mommy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>
              <a:buNone/>
            </a:pP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mommy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>
              <a:buNone/>
            </a:pP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mommy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>
              <a:buNone/>
            </a:pP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hands. </a:t>
            </a:r>
            <a:endParaRPr lang="zh-TW" altLang="en-US" sz="3500" b="1" dirty="0">
              <a:solidFill>
                <a:srgbClr val="C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844" y="1357298"/>
            <a:ext cx="8715436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and me, brother in His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brother in His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brother in His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hands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</a:t>
            </a:r>
            <a:endParaRPr lang="zh-TW" altLang="en-US" sz="3600" b="1" dirty="0">
              <a:solidFill>
                <a:srgbClr val="00B0F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ç¸éå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0968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06" y="1617681"/>
            <a:ext cx="892971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and me, sister in His </a:t>
            </a:r>
            <a:r>
              <a:rPr lang="en-US" sz="36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sister in His </a:t>
            </a:r>
            <a:r>
              <a:rPr lang="en-US" sz="36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sister in His </a:t>
            </a:r>
            <a:r>
              <a:rPr lang="en-US" sz="36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hands. </a:t>
            </a:r>
            <a:endParaRPr lang="zh-TW" altLang="en-US" sz="3600" b="1" dirty="0">
              <a:solidFill>
                <a:srgbClr val="C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ç¸éå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214282" y="1428736"/>
            <a:ext cx="892971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and me, family in His hands,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and</a:t>
            </a: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me</a:t>
            </a:r>
            <a:r>
              <a:rPr lang="en-US" sz="3700" b="1" dirty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family </a:t>
            </a: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hands,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and me</a:t>
            </a:r>
            <a:r>
              <a:rPr lang="en-US" sz="3700" b="1" dirty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family </a:t>
            </a: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hands,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the whole world in His hands. </a:t>
            </a:r>
            <a:endParaRPr kumimoji="0" lang="zh-TW" altLang="en-US" sz="37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2" descr="KhÃ´ng cÃ³ mÃ´ táº£ áº£nh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9196" y="24"/>
            <a:ext cx="484882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242</Words>
  <Application>Microsoft Office PowerPoint</Application>
  <PresentationFormat>如螢幕大小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He's Got The Whole World in His Hands</dc:title>
  <dc:creator>DaTang</dc:creator>
  <cp:lastModifiedBy>DaTang</cp:lastModifiedBy>
  <cp:revision>25</cp:revision>
  <dcterms:created xsi:type="dcterms:W3CDTF">2019-02-12T10:27:21Z</dcterms:created>
  <dcterms:modified xsi:type="dcterms:W3CDTF">2019-02-14T11:11:19Z</dcterms:modified>
</cp:coreProperties>
</file>