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唐" initials="大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4T17:28:47.790" idx="1">
    <p:pos x="6144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A310-4F55-4C17-B227-0167E754C3F0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é¸å± è´è¶ è±å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6896101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1785926"/>
            <a:ext cx="97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天父的花園</a:t>
            </a:r>
            <a:endParaRPr lang="zh-TW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2857496"/>
            <a:ext cx="971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ea"/>
                <a:ea typeface="+mj-ea"/>
              </a:rPr>
              <a:t>                      </a:t>
            </a:r>
            <a:r>
              <a:rPr lang="en-US" sz="3600" dirty="0" err="1" smtClean="0">
                <a:latin typeface="+mj-ea"/>
                <a:ea typeface="+mj-ea"/>
              </a:rPr>
              <a:t>Tiān</a:t>
            </a:r>
            <a:r>
              <a:rPr lang="en-US" sz="3600" dirty="0" smtClean="0">
                <a:latin typeface="+mj-ea"/>
                <a:ea typeface="+mj-ea"/>
              </a:rPr>
              <a:t>  </a:t>
            </a:r>
            <a:r>
              <a:rPr lang="en-US" sz="3600" dirty="0" err="1" smtClean="0">
                <a:latin typeface="+mj-ea"/>
                <a:ea typeface="+mj-ea"/>
              </a:rPr>
              <a:t>fù</a:t>
            </a:r>
            <a:r>
              <a:rPr lang="en-US" sz="3600" dirty="0" smtClean="0">
                <a:latin typeface="+mj-ea"/>
                <a:ea typeface="+mj-ea"/>
              </a:rPr>
              <a:t>  de </a:t>
            </a:r>
            <a:r>
              <a:rPr lang="en-US" sz="3600" dirty="0" err="1" smtClean="0">
                <a:latin typeface="+mj-ea"/>
                <a:ea typeface="+mj-ea"/>
              </a:rPr>
              <a:t>huā</a:t>
            </a:r>
            <a:r>
              <a:rPr lang="en-US" sz="3600" dirty="0" smtClean="0">
                <a:latin typeface="+mj-ea"/>
                <a:ea typeface="+mj-ea"/>
              </a:rPr>
              <a:t> </a:t>
            </a:r>
            <a:r>
              <a:rPr lang="en-US" sz="3600" dirty="0" err="1" smtClean="0">
                <a:latin typeface="+mj-ea"/>
                <a:ea typeface="+mj-ea"/>
              </a:rPr>
              <a:t>yuán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 descr="https://timgsa.baidu.com/timg?image&amp;quality=80&amp;size=b9999_10000&amp;sec=1537795481317&amp;di=57117948896ce9bd3ee7200d3ed2b538&amp;imgtype=0&amp;src=http%3A%2F%2Fpic.58pic.com%2F58pic%2F15%2F64%2F74%2F58K58PICpgv_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0"/>
            <a:ext cx="10769787" cy="6858000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643174" y="1428736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紅  橙  黃  藍  綠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43174" y="18452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ea"/>
                <a:ea typeface="+mj-ea"/>
              </a:rPr>
              <a:t>Hóng</a:t>
            </a:r>
            <a:r>
              <a:rPr lang="en-US" b="1" dirty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chéng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huáng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lán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>
                <a:latin typeface="+mj-ea"/>
                <a:ea typeface="+mj-ea"/>
              </a:rPr>
              <a:t>lǜ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43174" y="2143116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</a:rPr>
              <a:t>朵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71736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ea"/>
                <a:ea typeface="+mj-ea"/>
              </a:rPr>
              <a:t>Duǒ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71736" y="285749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微 風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71736" y="328612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Wēi</a:t>
            </a:r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fēng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71736" y="3643314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飄 逸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71736" y="407194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Piāo</a:t>
            </a:r>
            <a:r>
              <a:rPr lang="en-US" b="1" dirty="0" smtClean="0">
                <a:latin typeface="+mj-ea"/>
                <a:ea typeface="+mj-ea"/>
              </a:rPr>
              <a:t>    </a:t>
            </a:r>
            <a:r>
              <a:rPr lang="en-US" b="1" dirty="0" err="1" smtClean="0">
                <a:latin typeface="+mj-ea"/>
                <a:ea typeface="+mj-ea"/>
              </a:rPr>
              <a:t>yì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71736" y="4357694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寶貝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71736" y="48577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Bǎo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bèi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2143116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園 丁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2000" y="257174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Yuán</a:t>
            </a:r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dīng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285749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呵 護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Hē</a:t>
            </a:r>
            <a:r>
              <a:rPr lang="en-US" b="1" dirty="0" smtClean="0">
                <a:latin typeface="+mj-ea"/>
                <a:ea typeface="+mj-ea"/>
              </a:rPr>
              <a:t>      </a:t>
            </a:r>
            <a:r>
              <a:rPr lang="en-US" b="1" dirty="0" err="1" smtClean="0">
                <a:latin typeface="+mj-ea"/>
                <a:ea typeface="+mj-ea"/>
              </a:rPr>
              <a:t>hù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72000" y="364331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刮 風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2000" y="40719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Guā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fēng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2000" y="4357694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應 許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2000" y="48577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Yīng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xǔ</a:t>
            </a:r>
            <a:endParaRPr lang="zh-TW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214422"/>
            <a:ext cx="97869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小小花園裡 紅橙黃藍綠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endParaRPr lang="en-US" altLang="zh-TW" sz="20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每朵小花都美麗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微風輕飄逸 藍天同歡喜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在天父的花園裡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28794" y="1857364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huáng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lǜ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57488" y="2857496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měi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duǒ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dōu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měi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lì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4414" y="3857628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Wēi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fēng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piāo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86050" y="4786322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de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78579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你我同是寶貝 在這花園裡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園丁細心呵護不讓你傷心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刮風或下雨 應許從不離開你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天父的小花成長在祂手裡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1428736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wǒ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bèi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zhè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2500306"/>
            <a:ext cx="814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hē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ràng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shāng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2910" y="3429000"/>
            <a:ext cx="850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fēng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huò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xià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yǔ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xǔ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lí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kāi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8662" y="4500570"/>
            <a:ext cx="821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de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zhǎng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shǒu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" y="2571744"/>
            <a:ext cx="9143999" cy="785818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別擔心 你的成長在祂手裡</a:t>
            </a:r>
            <a:endParaRPr lang="zh-TW" altLang="en-US" sz="4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335756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  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Bié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dān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zhǎng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shǒu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138</TotalTime>
  <Words>179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佈景主題3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DaTang</cp:lastModifiedBy>
  <cp:revision>13</cp:revision>
  <dcterms:created xsi:type="dcterms:W3CDTF">2018-09-24T10:26:33Z</dcterms:created>
  <dcterms:modified xsi:type="dcterms:W3CDTF">2019-04-09T13:51:03Z</dcterms:modified>
</cp:coreProperties>
</file>