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96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833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907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20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529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534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18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490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51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15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178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026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9BD8-9B8D-4B0C-AE09-A86BD8EF5C7D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191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0" y="1927654"/>
            <a:ext cx="1218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</a:t>
            </a:r>
            <a:endParaRPr lang="en-US" sz="10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19370" y="3352800"/>
            <a:ext cx="453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    </a:t>
            </a:r>
            <a:r>
              <a:rPr lang="en-US" sz="4000" dirty="0" err="1" smtClean="0"/>
              <a:t>Ài</a:t>
            </a:r>
            <a:r>
              <a:rPr lang="en-US" sz="4000" dirty="0" smtClean="0"/>
              <a:t>       </a:t>
            </a:r>
            <a:r>
              <a:rPr lang="en-US" sz="4000" dirty="0" smtClean="0"/>
              <a:t> </a:t>
            </a:r>
            <a:r>
              <a:rPr lang="en-US" sz="4000" dirty="0" err="1" smtClean="0"/>
              <a:t>shì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1979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689"/>
            <a:ext cx="121920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103119" y="1744962"/>
            <a:ext cx="1446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恆久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72570" y="2416809"/>
            <a:ext cx="188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</a:t>
            </a:r>
            <a:r>
              <a:rPr lang="en-US" sz="2400" dirty="0" err="1" smtClean="0"/>
              <a:t>éng</a:t>
            </a:r>
            <a:r>
              <a:rPr lang="en-US" sz="2400" dirty="0" smtClean="0"/>
              <a:t> </a:t>
            </a:r>
            <a:r>
              <a:rPr lang="en-US" sz="2400" dirty="0" err="1" smtClean="0"/>
              <a:t>jiǔ</a:t>
            </a:r>
            <a:endParaRPr 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24861" y="2795876"/>
            <a:ext cx="1397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忍耐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31680" y="3450791"/>
            <a:ext cx="183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dirty="0" err="1" smtClean="0"/>
              <a:t>ěn</a:t>
            </a:r>
            <a:r>
              <a:rPr lang="en-US" sz="2400" dirty="0" smtClean="0"/>
              <a:t> </a:t>
            </a:r>
            <a:r>
              <a:rPr lang="en-US" sz="2400" dirty="0" err="1" smtClean="0"/>
              <a:t>nài</a:t>
            </a:r>
            <a:endParaRPr 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49532" y="3933241"/>
            <a:ext cx="1448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恩慈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10191" y="4594738"/>
            <a:ext cx="1771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dirty="0" err="1" smtClean="0"/>
              <a:t>ēn</a:t>
            </a:r>
            <a:r>
              <a:rPr lang="en-US" sz="2400" dirty="0" smtClean="0"/>
              <a:t>   </a:t>
            </a:r>
            <a:r>
              <a:rPr lang="en-US" sz="2400" dirty="0" err="1"/>
              <a:t>cí</a:t>
            </a:r>
            <a:endParaRPr 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473722" y="1752162"/>
            <a:ext cx="1426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嫉妒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54589" y="2408858"/>
            <a:ext cx="173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dirty="0" err="1" smtClean="0"/>
              <a:t>jí</a:t>
            </a:r>
            <a:r>
              <a:rPr lang="en-US" sz="2400" dirty="0" smtClean="0"/>
              <a:t>     </a:t>
            </a:r>
            <a:r>
              <a:rPr lang="en-US" sz="2400" dirty="0" err="1" smtClean="0"/>
              <a:t>dù</a:t>
            </a:r>
            <a:endParaRPr 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439937" y="2800932"/>
            <a:ext cx="145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自誇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452393" y="3458741"/>
            <a:ext cx="204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dirty="0" err="1" smtClean="0"/>
              <a:t>z</a:t>
            </a:r>
            <a:r>
              <a:rPr lang="en-US" sz="2400" dirty="0" err="1" smtClean="0"/>
              <a:t>ì</a:t>
            </a:r>
            <a:r>
              <a:rPr lang="en-US" sz="2400" dirty="0" smtClean="0"/>
              <a:t>   </a:t>
            </a:r>
            <a:r>
              <a:rPr lang="en-US" sz="2400" dirty="0" err="1" smtClean="0"/>
              <a:t>kuā</a:t>
            </a:r>
            <a:endParaRPr 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433356" y="3831226"/>
            <a:ext cx="1390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38428" y="4515957"/>
            <a:ext cx="237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z</a:t>
            </a:r>
            <a:r>
              <a:rPr lang="en-US" sz="2400" dirty="0" err="1" smtClean="0"/>
              <a:t>hāng</a:t>
            </a:r>
            <a:r>
              <a:rPr lang="en-US" sz="2400" dirty="0" smtClean="0"/>
              <a:t> </a:t>
            </a:r>
            <a:r>
              <a:rPr lang="en-US" sz="2400" dirty="0" err="1" smtClean="0"/>
              <a:t>kuáng</a:t>
            </a:r>
            <a:endParaRPr 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98046" y="2651984"/>
            <a:ext cx="1426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害羞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77695" y="3308680"/>
            <a:ext cx="173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h</a:t>
            </a:r>
            <a:r>
              <a:rPr lang="en-US" sz="2400" dirty="0" err="1" smtClean="0"/>
              <a:t>ài</a:t>
            </a:r>
            <a:r>
              <a:rPr lang="en-US" sz="2400" dirty="0" smtClean="0"/>
              <a:t> </a:t>
            </a:r>
            <a:r>
              <a:rPr lang="en-US" sz="2400" dirty="0" err="1" smtClean="0"/>
              <a:t>xiū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8998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689"/>
            <a:ext cx="121920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4843848" y="1816520"/>
            <a:ext cx="11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益處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26226" y="2432711"/>
            <a:ext cx="98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yì</a:t>
            </a:r>
            <a:r>
              <a:rPr lang="en-US" dirty="0" smtClean="0"/>
              <a:t>    </a:t>
            </a:r>
            <a:r>
              <a:rPr lang="en-US" dirty="0" err="1" smtClean="0"/>
              <a:t>chu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39729" y="2835633"/>
            <a:ext cx="111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輕易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31376" y="3403082"/>
            <a:ext cx="93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Qīng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yì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42817" y="3726510"/>
            <a:ext cx="115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發怒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07175" y="4300550"/>
            <a:ext cx="102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Fā</a:t>
            </a:r>
            <a:r>
              <a:rPr lang="en-US" dirty="0" smtClean="0"/>
              <a:t>    </a:t>
            </a:r>
            <a:r>
              <a:rPr lang="en-US" dirty="0" err="1" smtClean="0"/>
              <a:t>nù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12692" y="1831672"/>
            <a:ext cx="113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90944" y="2442915"/>
            <a:ext cx="116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Jì</a:t>
            </a:r>
            <a:r>
              <a:rPr lang="en-US" dirty="0" smtClean="0"/>
              <a:t>    </a:t>
            </a:r>
            <a:r>
              <a:rPr lang="en-US" dirty="0" err="1" smtClean="0"/>
              <a:t>suàn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792098" y="2800932"/>
            <a:ext cx="115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真理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851822" y="3403082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Zhēn</a:t>
            </a:r>
            <a:r>
              <a:rPr lang="en-US" dirty="0" smtClean="0"/>
              <a:t>   </a:t>
            </a:r>
            <a:r>
              <a:rPr lang="en-US" dirty="0" err="1" smtClean="0"/>
              <a:t>lǐ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01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4843846" y="2038152"/>
            <a:ext cx="11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包容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02543" y="2809652"/>
            <a:ext cx="107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Bāo</a:t>
            </a:r>
            <a:r>
              <a:rPr lang="en-US" dirty="0" smtClean="0"/>
              <a:t>  </a:t>
            </a:r>
            <a:r>
              <a:rPr lang="en-US" dirty="0" err="1" smtClean="0"/>
              <a:t>róng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63410" y="3298669"/>
            <a:ext cx="111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盼望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02543" y="4089678"/>
            <a:ext cx="114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Pàn</a:t>
            </a:r>
            <a:r>
              <a:rPr lang="en-US" dirty="0" smtClean="0"/>
              <a:t> </a:t>
            </a:r>
            <a:r>
              <a:rPr lang="en-US" dirty="0" err="1" smtClean="0"/>
              <a:t>wàng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90550" y="2044795"/>
            <a:ext cx="115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止息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90550" y="4071265"/>
            <a:ext cx="115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Chǎng</a:t>
            </a:r>
            <a:r>
              <a:rPr lang="en-US" dirty="0" smtClean="0"/>
              <a:t> </a:t>
            </a:r>
            <a:r>
              <a:rPr lang="en-US" dirty="0" err="1" smtClean="0"/>
              <a:t>kāi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54909" y="3304847"/>
            <a:ext cx="123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敞開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90944" y="2815428"/>
            <a:ext cx="116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Zhǐ</a:t>
            </a:r>
            <a:r>
              <a:rPr lang="en-US" dirty="0" smtClean="0"/>
              <a:t>     </a:t>
            </a:r>
            <a:r>
              <a:rPr lang="en-US" dirty="0" err="1" smtClean="0"/>
              <a:t>xī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02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" y="0"/>
            <a:ext cx="12188800" cy="6858000"/>
          </a:xfrm>
        </p:spPr>
      </p:pic>
      <p:sp>
        <p:nvSpPr>
          <p:cNvPr id="7" name="文字方塊 6"/>
          <p:cNvSpPr txBox="1"/>
          <p:nvPr/>
        </p:nvSpPr>
        <p:spPr>
          <a:xfrm>
            <a:off x="4316628" y="1628507"/>
            <a:ext cx="631842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愛是恆久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忍耐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Ài</a:t>
            </a:r>
            <a:r>
              <a:rPr lang="en-US" sz="2000" dirty="0" smtClean="0"/>
              <a:t>   </a:t>
            </a:r>
            <a:r>
              <a:rPr lang="en-US" sz="2000" dirty="0" err="1" smtClean="0"/>
              <a:t>shì</a:t>
            </a:r>
            <a:r>
              <a:rPr lang="en-US" sz="2000" dirty="0" smtClean="0"/>
              <a:t>  </a:t>
            </a:r>
            <a:r>
              <a:rPr lang="en-US" sz="2000" dirty="0" err="1" smtClean="0"/>
              <a:t>héng</a:t>
            </a:r>
            <a:r>
              <a:rPr lang="en-US" sz="2000" dirty="0" smtClean="0"/>
              <a:t> </a:t>
            </a:r>
            <a:r>
              <a:rPr lang="en-US" sz="2000" dirty="0" err="1" smtClean="0"/>
              <a:t>jiǔ</a:t>
            </a:r>
            <a:r>
              <a:rPr lang="en-US" sz="2000" dirty="0" smtClean="0"/>
              <a:t>   </a:t>
            </a:r>
            <a:r>
              <a:rPr lang="en-US" sz="2000" dirty="0" err="1" smtClean="0"/>
              <a:t>rěn</a:t>
            </a:r>
            <a:r>
              <a:rPr lang="en-US" sz="2000" dirty="0" smtClean="0"/>
              <a:t> </a:t>
            </a:r>
            <a:r>
              <a:rPr lang="en-US" sz="2000" dirty="0" err="1" smtClean="0"/>
              <a:t>nài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愛是又有恩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慈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ài</a:t>
            </a:r>
            <a:r>
              <a:rPr lang="en-US" sz="2000" dirty="0" smtClean="0"/>
              <a:t>    </a:t>
            </a:r>
            <a:r>
              <a:rPr lang="en-US" sz="2000" dirty="0" err="1"/>
              <a:t>shì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yòu</a:t>
            </a:r>
            <a:r>
              <a:rPr lang="en-US" sz="2000" dirty="0" smtClean="0"/>
              <a:t>  </a:t>
            </a:r>
            <a:r>
              <a:rPr lang="en-US" sz="2000" dirty="0" err="1" smtClean="0"/>
              <a:t>yǒu</a:t>
            </a:r>
            <a:r>
              <a:rPr lang="en-US" sz="2000" dirty="0" smtClean="0"/>
              <a:t>  </a:t>
            </a:r>
            <a:r>
              <a:rPr lang="en-US" sz="2000" dirty="0" err="1" smtClean="0"/>
              <a:t>ēn</a:t>
            </a:r>
            <a:r>
              <a:rPr lang="en-US" sz="2000" dirty="0" smtClean="0"/>
              <a:t>    </a:t>
            </a:r>
            <a:r>
              <a:rPr lang="en-US" sz="2000" dirty="0" err="1"/>
              <a:t>cí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愛是不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嫉妒  不自誇  不張狂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ài</a:t>
            </a:r>
            <a:r>
              <a:rPr lang="en-US" sz="2000" dirty="0" smtClean="0"/>
              <a:t>    </a:t>
            </a:r>
            <a:r>
              <a:rPr lang="en-US" sz="2000" dirty="0" err="1" smtClean="0"/>
              <a:t>shì</a:t>
            </a:r>
            <a:r>
              <a:rPr lang="en-US" sz="2000" dirty="0" smtClean="0"/>
              <a:t>   </a:t>
            </a:r>
            <a:r>
              <a:rPr lang="en-US" sz="2000" dirty="0" err="1" smtClean="0"/>
              <a:t>bù</a:t>
            </a:r>
            <a:r>
              <a:rPr lang="en-US" sz="2000" dirty="0" smtClean="0"/>
              <a:t>     </a:t>
            </a:r>
            <a:r>
              <a:rPr lang="en-US" sz="2000" dirty="0" err="1" smtClean="0"/>
              <a:t>jí</a:t>
            </a:r>
            <a:r>
              <a:rPr lang="en-US" sz="2000" dirty="0" smtClean="0"/>
              <a:t>     </a:t>
            </a:r>
            <a:r>
              <a:rPr lang="en-US" sz="2000" dirty="0" err="1" smtClean="0"/>
              <a:t>dù</a:t>
            </a:r>
            <a:r>
              <a:rPr lang="en-US" sz="2000" dirty="0" smtClean="0"/>
              <a:t>       </a:t>
            </a:r>
            <a:r>
              <a:rPr lang="en-US" sz="2000" dirty="0" err="1" smtClean="0"/>
              <a:t>bú</a:t>
            </a:r>
            <a:r>
              <a:rPr lang="en-US" sz="2000" dirty="0" smtClean="0"/>
              <a:t>     </a:t>
            </a:r>
            <a:r>
              <a:rPr lang="en-US" sz="2000" dirty="0" err="1" smtClean="0"/>
              <a:t>zì</a:t>
            </a:r>
            <a:r>
              <a:rPr lang="en-US" sz="2000" dirty="0" smtClean="0"/>
              <a:t>   </a:t>
            </a:r>
            <a:r>
              <a:rPr lang="en-US" sz="2000" dirty="0" err="1" smtClean="0"/>
              <a:t>kuā</a:t>
            </a:r>
            <a:r>
              <a:rPr lang="en-US" sz="2000" dirty="0" smtClean="0"/>
              <a:t>     </a:t>
            </a:r>
            <a:r>
              <a:rPr lang="en-US" sz="2000" dirty="0" err="1" smtClean="0"/>
              <a:t>bù</a:t>
            </a:r>
            <a:r>
              <a:rPr lang="en-US" sz="2000" dirty="0" smtClean="0"/>
              <a:t>  </a:t>
            </a:r>
            <a:r>
              <a:rPr lang="en-US" sz="2000" dirty="0" err="1" smtClean="0"/>
              <a:t>zhāng</a:t>
            </a:r>
            <a:r>
              <a:rPr lang="en-US" sz="2000" dirty="0" smtClean="0"/>
              <a:t> </a:t>
            </a:r>
            <a:r>
              <a:rPr lang="en-US" sz="2000" dirty="0" err="1" smtClean="0"/>
              <a:t>kuáng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不做害羞的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/>
              <a:t>bú</a:t>
            </a:r>
            <a:r>
              <a:rPr lang="en-US" sz="2000" dirty="0" smtClean="0"/>
              <a:t>   </a:t>
            </a:r>
            <a:r>
              <a:rPr lang="en-US" sz="2000" dirty="0" err="1" smtClean="0"/>
              <a:t>zuò</a:t>
            </a:r>
            <a:r>
              <a:rPr lang="en-US" sz="2000" dirty="0" smtClean="0"/>
              <a:t>  </a:t>
            </a:r>
            <a:r>
              <a:rPr lang="en-US" sz="2000" dirty="0" err="1" smtClean="0"/>
              <a:t>hài</a:t>
            </a:r>
            <a:r>
              <a:rPr lang="en-US" sz="2000" dirty="0" smtClean="0"/>
              <a:t>   </a:t>
            </a:r>
            <a:r>
              <a:rPr lang="en-US" sz="2000" dirty="0" err="1" smtClean="0"/>
              <a:t>xiū</a:t>
            </a:r>
            <a:r>
              <a:rPr lang="en-US" sz="2000" dirty="0" smtClean="0"/>
              <a:t>  </a:t>
            </a:r>
            <a:r>
              <a:rPr lang="en-US" sz="2000" dirty="0"/>
              <a:t>de </a:t>
            </a:r>
            <a:r>
              <a:rPr lang="en-US" sz="2000" dirty="0" smtClean="0"/>
              <a:t>   </a:t>
            </a:r>
            <a:r>
              <a:rPr lang="en-US" sz="2000" dirty="0" err="1" smtClean="0"/>
              <a:t>shì</a:t>
            </a:r>
            <a:r>
              <a:rPr lang="en-US" sz="2000" dirty="0" smtClean="0"/>
              <a:t>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77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" y="0"/>
            <a:ext cx="12188800" cy="6858000"/>
          </a:xfrm>
        </p:spPr>
      </p:pic>
      <p:sp>
        <p:nvSpPr>
          <p:cNvPr id="7" name="文字方塊 6"/>
          <p:cNvSpPr txBox="1"/>
          <p:nvPr/>
        </p:nvSpPr>
        <p:spPr>
          <a:xfrm>
            <a:off x="4316628" y="1628507"/>
            <a:ext cx="63184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不求自己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益處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bù</a:t>
            </a:r>
            <a:r>
              <a:rPr lang="en-US" sz="2000" dirty="0" smtClean="0"/>
              <a:t>   </a:t>
            </a:r>
            <a:r>
              <a:rPr lang="en-US" sz="2000" dirty="0" err="1" smtClean="0"/>
              <a:t>qiú</a:t>
            </a:r>
            <a:r>
              <a:rPr lang="en-US" sz="2000" dirty="0" smtClean="0"/>
              <a:t>    </a:t>
            </a:r>
            <a:r>
              <a:rPr lang="en-US" sz="2000" dirty="0" err="1" smtClean="0"/>
              <a:t>zì</a:t>
            </a:r>
            <a:r>
              <a:rPr lang="en-US" sz="2000" dirty="0" smtClean="0"/>
              <a:t>      </a:t>
            </a:r>
            <a:r>
              <a:rPr lang="en-US" sz="2000" dirty="0" err="1" smtClean="0"/>
              <a:t>jǐ</a:t>
            </a:r>
            <a:r>
              <a:rPr lang="en-US" sz="2000" dirty="0" smtClean="0"/>
              <a:t>     </a:t>
            </a:r>
            <a:r>
              <a:rPr lang="en-US" sz="2000" dirty="0" err="1" smtClean="0"/>
              <a:t>yì</a:t>
            </a:r>
            <a:r>
              <a:rPr lang="en-US" sz="2000" dirty="0" smtClean="0"/>
              <a:t>    </a:t>
            </a:r>
            <a:r>
              <a:rPr lang="en-US" sz="2000" dirty="0" err="1" smtClean="0"/>
              <a:t>chu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不輕易地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發怒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bù</a:t>
            </a:r>
            <a:r>
              <a:rPr lang="en-US" sz="2000" dirty="0" smtClean="0"/>
              <a:t>  </a:t>
            </a:r>
            <a:r>
              <a:rPr lang="en-US" sz="2000" dirty="0" err="1" smtClean="0"/>
              <a:t>qīng</a:t>
            </a:r>
            <a:r>
              <a:rPr lang="en-US" sz="2000" dirty="0" smtClean="0"/>
              <a:t>   </a:t>
            </a:r>
            <a:r>
              <a:rPr lang="en-US" sz="2000" dirty="0" err="1" smtClean="0"/>
              <a:t>yì</a:t>
            </a:r>
            <a:r>
              <a:rPr lang="en-US" sz="2000" dirty="0" smtClean="0"/>
              <a:t>    </a:t>
            </a:r>
            <a:r>
              <a:rPr lang="en-US" altLang="zh-CN" sz="2000" dirty="0" smtClean="0"/>
              <a:t>de</a:t>
            </a:r>
            <a:r>
              <a:rPr lang="en-US" sz="2000" dirty="0" smtClean="0"/>
              <a:t>     </a:t>
            </a:r>
            <a:r>
              <a:rPr lang="en-US" sz="2000" dirty="0" err="1" smtClean="0"/>
              <a:t>fā</a:t>
            </a:r>
            <a:r>
              <a:rPr lang="en-US" sz="2000" dirty="0" smtClean="0"/>
              <a:t>    </a:t>
            </a:r>
            <a:r>
              <a:rPr lang="en-US" sz="2000" dirty="0" err="1" smtClean="0"/>
              <a:t>nù</a:t>
            </a:r>
            <a:endParaRPr lang="en-US" sz="2000" dirty="0" smtClean="0"/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計算人的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惡  不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喜歡不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義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bú</a:t>
            </a:r>
            <a:r>
              <a:rPr lang="en-US" sz="2000" dirty="0" smtClean="0"/>
              <a:t>    </a:t>
            </a:r>
            <a:r>
              <a:rPr lang="en-US" sz="2000" dirty="0" err="1" smtClean="0"/>
              <a:t>jì</a:t>
            </a:r>
            <a:r>
              <a:rPr lang="en-US" sz="2000" dirty="0" smtClean="0"/>
              <a:t>    </a:t>
            </a:r>
            <a:r>
              <a:rPr lang="en-US" sz="2000" dirty="0" err="1" smtClean="0"/>
              <a:t>suàn</a:t>
            </a:r>
            <a:r>
              <a:rPr lang="en-US" sz="2000" dirty="0" smtClean="0"/>
              <a:t> </a:t>
            </a:r>
            <a:r>
              <a:rPr lang="en-US" sz="2000" dirty="0" err="1"/>
              <a:t>rén</a:t>
            </a:r>
            <a:r>
              <a:rPr lang="en-US" sz="2000" dirty="0"/>
              <a:t> </a:t>
            </a:r>
            <a:r>
              <a:rPr lang="en-US" sz="2000" dirty="0" smtClean="0"/>
              <a:t> de    è         </a:t>
            </a:r>
            <a:r>
              <a:rPr lang="en-US" sz="2000" dirty="0" err="1" smtClean="0"/>
              <a:t>bù</a:t>
            </a:r>
            <a:r>
              <a:rPr lang="en-US" sz="2000" dirty="0" smtClean="0"/>
              <a:t>   </a:t>
            </a:r>
            <a:r>
              <a:rPr lang="en-US" sz="2000" dirty="0" err="1" smtClean="0"/>
              <a:t>xǐ</a:t>
            </a:r>
            <a:r>
              <a:rPr lang="en-US" sz="2000" dirty="0" smtClean="0"/>
              <a:t>    </a:t>
            </a:r>
            <a:r>
              <a:rPr lang="en-US" sz="2000" dirty="0" err="1" smtClean="0"/>
              <a:t>huān</a:t>
            </a:r>
            <a:r>
              <a:rPr lang="en-US" sz="2000" dirty="0" smtClean="0"/>
              <a:t> </a:t>
            </a:r>
            <a:r>
              <a:rPr lang="en-US" sz="2000" dirty="0" err="1"/>
              <a:t>bú</a:t>
            </a:r>
            <a:r>
              <a:rPr lang="en-US" sz="2000" dirty="0" smtClean="0"/>
              <a:t>   </a:t>
            </a:r>
            <a:r>
              <a:rPr lang="en-US" sz="2000" dirty="0" err="1" smtClean="0"/>
              <a:t>yì</a:t>
            </a:r>
            <a:endParaRPr lang="en-US" sz="2000" dirty="0" smtClean="0"/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只喜歡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真理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ài</a:t>
            </a:r>
            <a:r>
              <a:rPr lang="en-US" sz="2000" dirty="0" smtClean="0"/>
              <a:t>    </a:t>
            </a:r>
            <a:r>
              <a:rPr lang="en-US" sz="2000" dirty="0" err="1" smtClean="0"/>
              <a:t>zhǐ</a:t>
            </a:r>
            <a:r>
              <a:rPr lang="en-US" sz="2000" dirty="0" smtClean="0"/>
              <a:t>    </a:t>
            </a:r>
            <a:r>
              <a:rPr lang="en-US" sz="2000" dirty="0" err="1" smtClean="0"/>
              <a:t>xǐ</a:t>
            </a:r>
            <a:r>
              <a:rPr lang="en-US" sz="2000" dirty="0" smtClean="0"/>
              <a:t>  </a:t>
            </a:r>
            <a:r>
              <a:rPr lang="en-US" sz="2000" dirty="0" err="1" smtClean="0"/>
              <a:t>huān</a:t>
            </a:r>
            <a:r>
              <a:rPr lang="en-US" sz="2000" dirty="0" smtClean="0"/>
              <a:t> </a:t>
            </a:r>
            <a:r>
              <a:rPr lang="en-US" sz="2000" dirty="0" err="1" smtClean="0"/>
              <a:t>zhēn</a:t>
            </a:r>
            <a:r>
              <a:rPr lang="en-US" sz="2000" dirty="0" smtClean="0"/>
              <a:t>  </a:t>
            </a:r>
            <a:r>
              <a:rPr lang="en-US" sz="2000" dirty="0" err="1" smtClean="0"/>
              <a:t>lǐ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5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" y="0"/>
            <a:ext cx="12188800" cy="6858000"/>
          </a:xfrm>
        </p:spPr>
      </p:pic>
      <p:sp>
        <p:nvSpPr>
          <p:cNvPr id="7" name="文字方塊 6"/>
          <p:cNvSpPr txBox="1"/>
          <p:nvPr/>
        </p:nvSpPr>
        <p:spPr>
          <a:xfrm>
            <a:off x="4316628" y="1628507"/>
            <a:ext cx="63184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凡事包容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fán</a:t>
            </a:r>
            <a:r>
              <a:rPr lang="en-US" sz="2000" dirty="0" smtClean="0"/>
              <a:t>   </a:t>
            </a:r>
            <a:r>
              <a:rPr lang="en-US" sz="2000" dirty="0" err="1" smtClean="0"/>
              <a:t>shì</a:t>
            </a:r>
            <a:r>
              <a:rPr lang="en-US" sz="2000" dirty="0" smtClean="0"/>
              <a:t>  </a:t>
            </a:r>
            <a:r>
              <a:rPr lang="en-US" sz="2000" dirty="0" err="1" smtClean="0"/>
              <a:t>bāo</a:t>
            </a:r>
            <a:r>
              <a:rPr lang="en-US" sz="2000" dirty="0" smtClean="0"/>
              <a:t> </a:t>
            </a:r>
            <a:r>
              <a:rPr lang="en-US" sz="2000" dirty="0" err="1" smtClean="0"/>
              <a:t>róng</a:t>
            </a:r>
            <a:endPara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凡事相信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fán</a:t>
            </a:r>
            <a:r>
              <a:rPr lang="en-US" sz="2000" dirty="0" smtClean="0"/>
              <a:t>  </a:t>
            </a:r>
            <a:r>
              <a:rPr lang="en-US" sz="2000" dirty="0" err="1" smtClean="0"/>
              <a:t>shì</a:t>
            </a:r>
            <a:r>
              <a:rPr lang="en-US" sz="2000" dirty="0" smtClean="0"/>
              <a:t>  </a:t>
            </a:r>
            <a:r>
              <a:rPr lang="en-US" sz="2000" dirty="0" err="1" smtClean="0"/>
              <a:t>xiāng</a:t>
            </a:r>
            <a:r>
              <a:rPr lang="en-US" sz="2000" dirty="0" smtClean="0"/>
              <a:t> </a:t>
            </a:r>
            <a:r>
              <a:rPr lang="en-US" sz="2000" dirty="0" err="1" smtClean="0"/>
              <a:t>xìn</a:t>
            </a:r>
            <a:endPara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凡事盼望  凡事忍耐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altLang="zh-CN" sz="2000" dirty="0" err="1" smtClean="0"/>
              <a:t>f</a:t>
            </a:r>
            <a:r>
              <a:rPr lang="en-US" sz="2000" dirty="0" err="1" smtClean="0"/>
              <a:t>án</a:t>
            </a:r>
            <a:r>
              <a:rPr lang="en-US" sz="2000" dirty="0" smtClean="0"/>
              <a:t>  </a:t>
            </a:r>
            <a:r>
              <a:rPr lang="en-US" sz="2000" dirty="0" err="1" smtClean="0"/>
              <a:t>shì</a:t>
            </a:r>
            <a:r>
              <a:rPr lang="en-US" sz="2000" dirty="0" smtClean="0"/>
              <a:t>   </a:t>
            </a:r>
            <a:r>
              <a:rPr lang="en-US" sz="2000" dirty="0" err="1" smtClean="0"/>
              <a:t>pàn</a:t>
            </a:r>
            <a:r>
              <a:rPr lang="en-US" sz="2000" dirty="0" smtClean="0"/>
              <a:t> </a:t>
            </a:r>
            <a:r>
              <a:rPr lang="en-US" sz="2000" dirty="0" err="1" smtClean="0"/>
              <a:t>wàng</a:t>
            </a:r>
            <a:r>
              <a:rPr lang="en-US" sz="2000" dirty="0" smtClean="0"/>
              <a:t>  </a:t>
            </a:r>
            <a:r>
              <a:rPr lang="en-US" sz="2000" dirty="0" err="1" smtClean="0"/>
              <a:t>fán</a:t>
            </a:r>
            <a:r>
              <a:rPr lang="en-US" sz="2000" dirty="0" smtClean="0"/>
              <a:t>   </a:t>
            </a:r>
            <a:r>
              <a:rPr lang="en-US" sz="2000" dirty="0" err="1" smtClean="0"/>
              <a:t>shì</a:t>
            </a:r>
            <a:r>
              <a:rPr lang="en-US" sz="2000" dirty="0" smtClean="0"/>
              <a:t>  </a:t>
            </a:r>
            <a:r>
              <a:rPr lang="en-US" sz="2000" dirty="0" err="1" smtClean="0"/>
              <a:t>rěn</a:t>
            </a:r>
            <a:r>
              <a:rPr lang="en-US" sz="2000" dirty="0" smtClean="0"/>
              <a:t>   </a:t>
            </a:r>
            <a:r>
              <a:rPr lang="en-US" sz="2000" dirty="0" err="1" smtClean="0"/>
              <a:t>nài</a:t>
            </a:r>
            <a:endPara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愛是永不止息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ài</a:t>
            </a:r>
            <a:r>
              <a:rPr lang="en-US" sz="2000" dirty="0" smtClean="0"/>
              <a:t>     </a:t>
            </a:r>
            <a:r>
              <a:rPr lang="en-US" sz="2000" dirty="0" err="1" smtClean="0"/>
              <a:t>shì</a:t>
            </a:r>
            <a:r>
              <a:rPr lang="en-US" sz="2000" dirty="0" smtClean="0"/>
              <a:t>  </a:t>
            </a:r>
            <a:r>
              <a:rPr lang="en-US" sz="2000" dirty="0" err="1" smtClean="0"/>
              <a:t>yǒng</a:t>
            </a:r>
            <a:r>
              <a:rPr lang="en-US" sz="2000" dirty="0" smtClean="0"/>
              <a:t> </a:t>
            </a:r>
            <a:r>
              <a:rPr lang="en-US" sz="2000" dirty="0" err="1"/>
              <a:t>bù</a:t>
            </a: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zhǐ</a:t>
            </a:r>
            <a:r>
              <a:rPr lang="en-US" sz="2000" dirty="0" smtClean="0"/>
              <a:t>    </a:t>
            </a:r>
            <a:r>
              <a:rPr lang="en-US" sz="2000" dirty="0" err="1" smtClean="0"/>
              <a:t>xī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97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" y="0"/>
            <a:ext cx="12188800" cy="6858000"/>
          </a:xfrm>
        </p:spPr>
      </p:pic>
      <p:sp>
        <p:nvSpPr>
          <p:cNvPr id="7" name="文字方塊 6"/>
          <p:cNvSpPr txBox="1"/>
          <p:nvPr/>
        </p:nvSpPr>
        <p:spPr>
          <a:xfrm>
            <a:off x="4646141" y="1228397"/>
            <a:ext cx="63184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我要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包容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wǒ</a:t>
            </a:r>
            <a:r>
              <a:rPr lang="en-US" sz="2000" dirty="0" smtClean="0"/>
              <a:t>  </a:t>
            </a:r>
            <a:r>
              <a:rPr lang="en-US" sz="2000" dirty="0" err="1" smtClean="0"/>
              <a:t>yào</a:t>
            </a:r>
            <a:r>
              <a:rPr lang="en-US" sz="2000" dirty="0" smtClean="0"/>
              <a:t>  </a:t>
            </a:r>
            <a:r>
              <a:rPr lang="en-US" sz="2000" dirty="0" err="1" smtClean="0"/>
              <a:t>bāo</a:t>
            </a:r>
            <a:r>
              <a:rPr lang="en-US" sz="2000" dirty="0" smtClean="0"/>
              <a:t> </a:t>
            </a:r>
            <a:r>
              <a:rPr lang="en-US" sz="2000" dirty="0" err="1" smtClean="0"/>
              <a:t>róng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我要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相信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wǒ</a:t>
            </a:r>
            <a:r>
              <a:rPr lang="en-US" sz="2000" dirty="0" smtClean="0"/>
              <a:t>  </a:t>
            </a:r>
            <a:r>
              <a:rPr lang="en-US" sz="2000" dirty="0" err="1" smtClean="0"/>
              <a:t>yào</a:t>
            </a:r>
            <a:r>
              <a:rPr lang="en-US" sz="2000" dirty="0" smtClean="0"/>
              <a:t> </a:t>
            </a:r>
            <a:r>
              <a:rPr lang="en-US" sz="2000" dirty="0" err="1" smtClean="0"/>
              <a:t>xiāng</a:t>
            </a:r>
            <a:r>
              <a:rPr lang="en-US" sz="2000" dirty="0" smtClean="0"/>
              <a:t> </a:t>
            </a:r>
            <a:r>
              <a:rPr lang="en-US" sz="2000" dirty="0" err="1" smtClean="0"/>
              <a:t>xìn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我要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盼望  我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忍耐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wǒ</a:t>
            </a:r>
            <a:r>
              <a:rPr lang="en-US" sz="2000" dirty="0" smtClean="0"/>
              <a:t>  </a:t>
            </a:r>
            <a:r>
              <a:rPr lang="en-US" sz="2000" dirty="0" err="1" smtClean="0"/>
              <a:t>yào</a:t>
            </a:r>
            <a:r>
              <a:rPr lang="en-US" sz="2000" dirty="0" smtClean="0"/>
              <a:t> </a:t>
            </a:r>
            <a:r>
              <a:rPr lang="en-US" sz="2000" dirty="0" err="1" smtClean="0"/>
              <a:t>pàn</a:t>
            </a:r>
            <a:r>
              <a:rPr lang="en-US" sz="2000" dirty="0" smtClean="0"/>
              <a:t>  </a:t>
            </a:r>
            <a:r>
              <a:rPr lang="en-US" sz="2000" dirty="0" err="1" smtClean="0"/>
              <a:t>wàng</a:t>
            </a:r>
            <a:r>
              <a:rPr lang="en-US" sz="2000" dirty="0" smtClean="0"/>
              <a:t>  </a:t>
            </a:r>
            <a:r>
              <a:rPr lang="en-US" sz="2000" dirty="0" err="1" smtClean="0"/>
              <a:t>wǒ</a:t>
            </a:r>
            <a:r>
              <a:rPr lang="en-US" sz="2000" dirty="0" smtClean="0"/>
              <a:t>   </a:t>
            </a:r>
            <a:r>
              <a:rPr lang="en-US" sz="2000" dirty="0" err="1" smtClean="0"/>
              <a:t>yào</a:t>
            </a:r>
            <a:r>
              <a:rPr lang="en-US" sz="2000" dirty="0" smtClean="0"/>
              <a:t> </a:t>
            </a:r>
            <a:r>
              <a:rPr lang="en-US" sz="2000" dirty="0" err="1" smtClean="0"/>
              <a:t>rěn</a:t>
            </a:r>
            <a:r>
              <a:rPr lang="en-US" sz="2000" dirty="0" smtClean="0"/>
              <a:t>  </a:t>
            </a:r>
            <a:r>
              <a:rPr lang="en-US" sz="2000" dirty="0" err="1" smtClean="0"/>
              <a:t>nài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敞開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心  愛人如己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err="1" smtClean="0"/>
              <a:t>Chǎng</a:t>
            </a:r>
            <a:r>
              <a:rPr lang="en-US" sz="2000" dirty="0" smtClean="0"/>
              <a:t> </a:t>
            </a:r>
            <a:r>
              <a:rPr lang="en-US" sz="2000" dirty="0" err="1" smtClean="0"/>
              <a:t>kāi</a:t>
            </a:r>
            <a:r>
              <a:rPr lang="en-US" sz="2000" dirty="0" smtClean="0"/>
              <a:t> </a:t>
            </a:r>
            <a:r>
              <a:rPr lang="en-US" sz="2000" dirty="0" err="1" smtClean="0"/>
              <a:t>xīn</a:t>
            </a:r>
            <a:r>
              <a:rPr lang="en-US" sz="2000" dirty="0" smtClean="0"/>
              <a:t>      </a:t>
            </a:r>
            <a:r>
              <a:rPr lang="en-US" sz="2000" dirty="0" err="1" smtClean="0"/>
              <a:t>ài</a:t>
            </a:r>
            <a:r>
              <a:rPr lang="en-US" sz="2000" dirty="0" smtClean="0"/>
              <a:t>    </a:t>
            </a:r>
            <a:r>
              <a:rPr lang="en-US" sz="2000" dirty="0" err="1" smtClean="0"/>
              <a:t>rén</a:t>
            </a:r>
            <a:r>
              <a:rPr lang="en-US" sz="2000" dirty="0" smtClean="0"/>
              <a:t>   </a:t>
            </a:r>
            <a:r>
              <a:rPr lang="en-US" sz="2000" dirty="0" err="1" smtClean="0"/>
              <a:t>rú</a:t>
            </a:r>
            <a:r>
              <a:rPr lang="en-US" sz="2000" dirty="0" smtClean="0"/>
              <a:t>     </a:t>
            </a:r>
            <a:r>
              <a:rPr lang="en-US" sz="2000" dirty="0" err="1"/>
              <a:t>jǐ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我愛 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因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天父先愛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wǒ</a:t>
            </a:r>
            <a:r>
              <a:rPr lang="en-US" sz="2000" dirty="0" smtClean="0"/>
              <a:t>   </a:t>
            </a:r>
            <a:r>
              <a:rPr lang="en-US" sz="2000" dirty="0" err="1" smtClean="0"/>
              <a:t>ài</a:t>
            </a:r>
            <a:r>
              <a:rPr lang="en-US" sz="2000" dirty="0" smtClean="0"/>
              <a:t>        </a:t>
            </a:r>
            <a:r>
              <a:rPr lang="en-US" sz="2000" dirty="0" err="1" smtClean="0"/>
              <a:t>yīn</a:t>
            </a:r>
            <a:r>
              <a:rPr lang="en-US" sz="2000" dirty="0" smtClean="0"/>
              <a:t>  </a:t>
            </a:r>
            <a:r>
              <a:rPr lang="en-US" sz="2000" dirty="0" err="1" smtClean="0"/>
              <a:t>tiān</a:t>
            </a:r>
            <a:r>
              <a:rPr lang="en-US" sz="2000" dirty="0" smtClean="0"/>
              <a:t>   </a:t>
            </a:r>
            <a:r>
              <a:rPr lang="en-US" sz="2000" dirty="0" err="1" smtClean="0"/>
              <a:t>fù</a:t>
            </a:r>
            <a:r>
              <a:rPr lang="en-US" sz="2000" dirty="0" smtClean="0"/>
              <a:t>  </a:t>
            </a:r>
            <a:r>
              <a:rPr lang="en-US" sz="2000" dirty="0" err="1" smtClean="0"/>
              <a:t>xiān</a:t>
            </a:r>
            <a:r>
              <a:rPr lang="en-US" sz="2000" dirty="0" smtClean="0"/>
              <a:t>   </a:t>
            </a:r>
            <a:r>
              <a:rPr lang="en-US" sz="2000" dirty="0" err="1" smtClean="0"/>
              <a:t>ài</a:t>
            </a:r>
            <a:r>
              <a:rPr lang="en-US" sz="2000" dirty="0" smtClean="0"/>
              <a:t>    </a:t>
            </a:r>
            <a:r>
              <a:rPr lang="en-US" sz="2000" dirty="0" err="1"/>
              <a:t>wǒ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76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127</Words>
  <Application>Microsoft Office PowerPoint</Application>
  <PresentationFormat>自訂</PresentationFormat>
  <Paragraphs>60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Truong Phu</dc:creator>
  <cp:lastModifiedBy>DaTang</cp:lastModifiedBy>
  <cp:revision>10</cp:revision>
  <dcterms:created xsi:type="dcterms:W3CDTF">2019-05-03T08:27:52Z</dcterms:created>
  <dcterms:modified xsi:type="dcterms:W3CDTF">2019-05-06T10:59:08Z</dcterms:modified>
</cp:coreProperties>
</file>