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67" r:id="rId5"/>
    <p:sldId id="268" r:id="rId6"/>
    <p:sldId id="265" r:id="rId7"/>
    <p:sldId id="266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97232-779E-4BBF-8604-E0474EC59264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36F09-EAF7-4498-B309-7B16DBDA70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36F09-EAF7-4498-B309-7B16DBDA70B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36F09-EAF7-4498-B309-7B16DBDA70B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36F09-EAF7-4498-B309-7B16DBDA70B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8CCE-131F-4981-9FFD-242E59E818BE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EF80-8934-4CBE-BA1B-FEDDC418B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8CCE-131F-4981-9FFD-242E59E818BE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EF80-8934-4CBE-BA1B-FEDDC418B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8CCE-131F-4981-9FFD-242E59E818BE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EF80-8934-4CBE-BA1B-FEDDC418B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8CCE-131F-4981-9FFD-242E59E818BE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EF80-8934-4CBE-BA1B-FEDDC418B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8CCE-131F-4981-9FFD-242E59E818BE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EF80-8934-4CBE-BA1B-FEDDC418B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8CCE-131F-4981-9FFD-242E59E818BE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EF80-8934-4CBE-BA1B-FEDDC418B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8CCE-131F-4981-9FFD-242E59E818BE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EF80-8934-4CBE-BA1B-FEDDC418B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8CCE-131F-4981-9FFD-242E59E818BE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EF80-8934-4CBE-BA1B-FEDDC418B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8CCE-131F-4981-9FFD-242E59E818BE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EF80-8934-4CBE-BA1B-FEDDC418B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8CCE-131F-4981-9FFD-242E59E818BE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EF80-8934-4CBE-BA1B-FEDDC418B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8CCE-131F-4981-9FFD-242E59E818BE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EF80-8934-4CBE-BA1B-FEDDC418B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28CCE-131F-4981-9FFD-242E59E818BE}" type="datetimeFigureOut">
              <a:rPr lang="en-US" smtClean="0"/>
              <a:pPr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4EF80-8934-4CBE-BA1B-FEDDC418B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70184" y="2209800"/>
            <a:ext cx="5069016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GIVE ME OIL </a:t>
            </a:r>
          </a:p>
          <a:p>
            <a:pPr algn="ctr"/>
            <a:r>
              <a:rPr 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 MY LAMP</a:t>
            </a:r>
            <a:endParaRPr 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8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2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228600"/>
            <a:ext cx="783323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Arial Black" pitchFamily="34" charset="0"/>
              </a:rPr>
              <a:t>Give me joy in my heart, </a:t>
            </a:r>
          </a:p>
          <a:p>
            <a:pPr algn="ctr"/>
            <a:r>
              <a:rPr lang="en-US" sz="4400" dirty="0">
                <a:latin typeface="Arial Black" pitchFamily="34" charset="0"/>
              </a:rPr>
              <a:t>keep me praising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6800" y="1905000"/>
            <a:ext cx="783323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Arial Black" pitchFamily="34" charset="0"/>
              </a:rPr>
              <a:t>Give me </a:t>
            </a:r>
            <a:r>
              <a:rPr lang="en-US" sz="4400" dirty="0" smtClean="0">
                <a:latin typeface="Arial Black" pitchFamily="34" charset="0"/>
              </a:rPr>
              <a:t>joy </a:t>
            </a:r>
            <a:r>
              <a:rPr lang="en-US" sz="4400" dirty="0">
                <a:latin typeface="Arial Black" pitchFamily="34" charset="0"/>
              </a:rPr>
              <a:t>in my </a:t>
            </a:r>
            <a:r>
              <a:rPr lang="en-US" sz="4400" dirty="0" smtClean="0">
                <a:latin typeface="Arial Black" pitchFamily="34" charset="0"/>
              </a:rPr>
              <a:t>heart, </a:t>
            </a:r>
          </a:p>
          <a:p>
            <a:pPr algn="ctr"/>
            <a:r>
              <a:rPr lang="en-US" sz="4400" dirty="0" smtClean="0">
                <a:latin typeface="Arial Black" pitchFamily="34" charset="0"/>
              </a:rPr>
              <a:t>I </a:t>
            </a:r>
            <a:r>
              <a:rPr lang="en-US" sz="4400" dirty="0">
                <a:latin typeface="Arial Black" pitchFamily="34" charset="0"/>
              </a:rPr>
              <a:t>pray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0" y="3429000"/>
            <a:ext cx="783323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Arial Black" pitchFamily="34" charset="0"/>
              </a:rPr>
              <a:t>Give me </a:t>
            </a:r>
            <a:r>
              <a:rPr lang="en-US" sz="4400" dirty="0" smtClean="0">
                <a:latin typeface="Arial Black" pitchFamily="34" charset="0"/>
              </a:rPr>
              <a:t>joy </a:t>
            </a:r>
            <a:r>
              <a:rPr lang="en-US" sz="4400" dirty="0">
                <a:latin typeface="Arial Black" pitchFamily="34" charset="0"/>
              </a:rPr>
              <a:t>in my </a:t>
            </a:r>
            <a:r>
              <a:rPr lang="en-US" sz="4400" dirty="0" smtClean="0">
                <a:latin typeface="Arial Black" pitchFamily="34" charset="0"/>
              </a:rPr>
              <a:t>heart, </a:t>
            </a:r>
          </a:p>
          <a:p>
            <a:pPr algn="ctr"/>
            <a:r>
              <a:rPr lang="en-US" sz="4400" dirty="0" smtClean="0">
                <a:latin typeface="Arial Black" pitchFamily="34" charset="0"/>
              </a:rPr>
              <a:t>keep </a:t>
            </a:r>
            <a:r>
              <a:rPr lang="en-US" sz="4400" dirty="0">
                <a:latin typeface="Arial Black" pitchFamily="34" charset="0"/>
              </a:rPr>
              <a:t>me </a:t>
            </a:r>
            <a:r>
              <a:rPr lang="en-US" sz="4400" dirty="0" smtClean="0">
                <a:latin typeface="Arial Black" pitchFamily="34" charset="0"/>
              </a:rPr>
              <a:t>praising</a:t>
            </a:r>
            <a:endParaRPr lang="en-US" sz="4400" dirty="0">
              <a:latin typeface="Arial Black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76400" y="5105400"/>
            <a:ext cx="605665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Arial Black" pitchFamily="34" charset="0"/>
              </a:rPr>
              <a:t>Keep me </a:t>
            </a:r>
            <a:r>
              <a:rPr lang="en-US" sz="4400" dirty="0" smtClean="0">
                <a:latin typeface="Arial Black" pitchFamily="34" charset="0"/>
              </a:rPr>
              <a:t>praising</a:t>
            </a:r>
          </a:p>
          <a:p>
            <a:pPr algn="ctr"/>
            <a:r>
              <a:rPr lang="en-US" sz="4400" dirty="0" smtClean="0">
                <a:latin typeface="Arial Black" pitchFamily="34" charset="0"/>
              </a:rPr>
              <a:t>til </a:t>
            </a:r>
            <a:r>
              <a:rPr lang="en-US" sz="4400" dirty="0">
                <a:latin typeface="Arial Black" pitchFamily="34" charset="0"/>
              </a:rPr>
              <a:t>the break of 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Chorus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235" y="1447800"/>
            <a:ext cx="87783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latin typeface="Arial Black" pitchFamily="34" charset="0"/>
              </a:rPr>
              <a:t>Sing hosanna, sing hosanna</a:t>
            </a:r>
            <a:endParaRPr lang="en-US" sz="4400" dirty="0">
              <a:latin typeface="Arial Blac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2438400"/>
            <a:ext cx="651813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latin typeface="Arial Black" pitchFamily="34" charset="0"/>
              </a:rPr>
              <a:t>Sing hosanna to the </a:t>
            </a:r>
          </a:p>
          <a:p>
            <a:pPr algn="ctr"/>
            <a:r>
              <a:rPr lang="en-US" sz="4400" dirty="0" smtClean="0">
                <a:latin typeface="Arial Black" pitchFamily="34" charset="0"/>
              </a:rPr>
              <a:t>King of Kings</a:t>
            </a:r>
            <a:endParaRPr lang="en-US" sz="4400" dirty="0">
              <a:latin typeface="Arial Black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4038600"/>
            <a:ext cx="87783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latin typeface="Arial Black" pitchFamily="34" charset="0"/>
              </a:rPr>
              <a:t>Sing hosanna, sing hosanna</a:t>
            </a:r>
            <a:endParaRPr lang="en-US" sz="4400" dirty="0">
              <a:latin typeface="Arial Black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4953000"/>
            <a:ext cx="651813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latin typeface="Arial Black" pitchFamily="34" charset="0"/>
              </a:rPr>
              <a:t>Sing hosanna to the </a:t>
            </a:r>
          </a:p>
          <a:p>
            <a:pPr algn="ctr"/>
            <a:r>
              <a:rPr lang="en-US" sz="4400" dirty="0" smtClean="0">
                <a:latin typeface="Arial Black" pitchFamily="34" charset="0"/>
              </a:rPr>
              <a:t>King of Kings</a:t>
            </a:r>
            <a:endParaRPr lang="en-US" sz="44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8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3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2722" y="228600"/>
            <a:ext cx="881747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Arial Black" pitchFamily="34" charset="0"/>
              </a:rPr>
              <a:t>Give me </a:t>
            </a:r>
            <a:r>
              <a:rPr lang="en-US" sz="4400" dirty="0" smtClean="0">
                <a:latin typeface="Arial Black" pitchFamily="34" charset="0"/>
              </a:rPr>
              <a:t>peace </a:t>
            </a:r>
            <a:r>
              <a:rPr lang="en-US" sz="4400" dirty="0">
                <a:latin typeface="Arial Black" pitchFamily="34" charset="0"/>
              </a:rPr>
              <a:t>in my heart, </a:t>
            </a:r>
          </a:p>
          <a:p>
            <a:pPr algn="ctr"/>
            <a:r>
              <a:rPr lang="en-US" sz="4400" dirty="0">
                <a:latin typeface="Arial Black" pitchFamily="34" charset="0"/>
              </a:rPr>
              <a:t>keep me </a:t>
            </a:r>
            <a:r>
              <a:rPr lang="en-US" sz="4400" dirty="0" smtClean="0">
                <a:latin typeface="Arial Black" pitchFamily="34" charset="0"/>
              </a:rPr>
              <a:t>resting</a:t>
            </a:r>
            <a:endParaRPr lang="en-US" sz="4400" dirty="0">
              <a:latin typeface="Arial Black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6522" y="1905000"/>
            <a:ext cx="881747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Arial Black" pitchFamily="34" charset="0"/>
              </a:rPr>
              <a:t>Give me </a:t>
            </a:r>
            <a:r>
              <a:rPr lang="en-US" sz="4400" dirty="0" smtClean="0">
                <a:latin typeface="Arial Black" pitchFamily="34" charset="0"/>
              </a:rPr>
              <a:t>peace </a:t>
            </a:r>
            <a:r>
              <a:rPr lang="en-US" sz="4400" dirty="0">
                <a:latin typeface="Arial Black" pitchFamily="34" charset="0"/>
              </a:rPr>
              <a:t>in my </a:t>
            </a:r>
            <a:r>
              <a:rPr lang="en-US" sz="4400" dirty="0" smtClean="0">
                <a:latin typeface="Arial Black" pitchFamily="34" charset="0"/>
              </a:rPr>
              <a:t>heart, </a:t>
            </a:r>
          </a:p>
          <a:p>
            <a:pPr algn="ctr"/>
            <a:r>
              <a:rPr lang="en-US" sz="4400" dirty="0" smtClean="0">
                <a:latin typeface="Arial Black" pitchFamily="34" charset="0"/>
              </a:rPr>
              <a:t>I </a:t>
            </a:r>
            <a:r>
              <a:rPr lang="en-US" sz="4400" dirty="0">
                <a:latin typeface="Arial Black" pitchFamily="34" charset="0"/>
              </a:rPr>
              <a:t>pray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3429000"/>
            <a:ext cx="881747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Arial Black" pitchFamily="34" charset="0"/>
              </a:rPr>
              <a:t>Give me </a:t>
            </a:r>
            <a:r>
              <a:rPr lang="en-US" sz="4400" dirty="0" smtClean="0">
                <a:latin typeface="Arial Black" pitchFamily="34" charset="0"/>
              </a:rPr>
              <a:t>peace </a:t>
            </a:r>
            <a:r>
              <a:rPr lang="en-US" sz="4400" dirty="0">
                <a:latin typeface="Arial Black" pitchFamily="34" charset="0"/>
              </a:rPr>
              <a:t>in my </a:t>
            </a:r>
            <a:r>
              <a:rPr lang="en-US" sz="4400" dirty="0" smtClean="0">
                <a:latin typeface="Arial Black" pitchFamily="34" charset="0"/>
              </a:rPr>
              <a:t>heart, </a:t>
            </a:r>
          </a:p>
          <a:p>
            <a:pPr algn="ctr"/>
            <a:r>
              <a:rPr lang="en-US" sz="4400" dirty="0" smtClean="0">
                <a:latin typeface="Arial Black" pitchFamily="34" charset="0"/>
              </a:rPr>
              <a:t>keep </a:t>
            </a:r>
            <a:r>
              <a:rPr lang="en-US" sz="4400" dirty="0">
                <a:latin typeface="Arial Black" pitchFamily="34" charset="0"/>
              </a:rPr>
              <a:t>me </a:t>
            </a:r>
            <a:r>
              <a:rPr lang="en-US" sz="4400" dirty="0" smtClean="0">
                <a:latin typeface="Arial Black" pitchFamily="34" charset="0"/>
              </a:rPr>
              <a:t>praising</a:t>
            </a:r>
            <a:endParaRPr lang="en-US" sz="4400" dirty="0">
              <a:latin typeface="Arial Black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00200" y="5105400"/>
            <a:ext cx="605665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Arial Black" pitchFamily="34" charset="0"/>
              </a:rPr>
              <a:t>Keep me </a:t>
            </a:r>
            <a:r>
              <a:rPr lang="en-US" sz="4400" dirty="0" smtClean="0">
                <a:latin typeface="Arial Black" pitchFamily="34" charset="0"/>
              </a:rPr>
              <a:t>resting</a:t>
            </a:r>
          </a:p>
          <a:p>
            <a:pPr algn="ctr"/>
            <a:r>
              <a:rPr lang="en-US" sz="4400" dirty="0" smtClean="0">
                <a:latin typeface="Arial Black" pitchFamily="34" charset="0"/>
              </a:rPr>
              <a:t>til </a:t>
            </a:r>
            <a:r>
              <a:rPr lang="en-US" sz="4400" dirty="0">
                <a:latin typeface="Arial Black" pitchFamily="34" charset="0"/>
              </a:rPr>
              <a:t>the break of 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Chorus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235" y="1447800"/>
            <a:ext cx="87783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latin typeface="Arial Black" pitchFamily="34" charset="0"/>
              </a:rPr>
              <a:t>Sing hosanna, sing hosanna</a:t>
            </a:r>
            <a:endParaRPr lang="en-US" sz="4400" dirty="0">
              <a:latin typeface="Arial Blac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2438400"/>
            <a:ext cx="651813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latin typeface="Arial Black" pitchFamily="34" charset="0"/>
              </a:rPr>
              <a:t>Sing hosanna to the </a:t>
            </a:r>
          </a:p>
          <a:p>
            <a:pPr algn="ctr"/>
            <a:r>
              <a:rPr lang="en-US" sz="4400" dirty="0" smtClean="0">
                <a:latin typeface="Arial Black" pitchFamily="34" charset="0"/>
              </a:rPr>
              <a:t>King of Kings</a:t>
            </a:r>
            <a:endParaRPr lang="en-US" sz="4400" dirty="0">
              <a:latin typeface="Arial Black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4038600"/>
            <a:ext cx="87783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latin typeface="Arial Black" pitchFamily="34" charset="0"/>
              </a:rPr>
              <a:t>Sing hosanna, sing hosanna</a:t>
            </a:r>
            <a:endParaRPr lang="en-US" sz="4400" dirty="0">
              <a:latin typeface="Arial Black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4953000"/>
            <a:ext cx="651813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latin typeface="Arial Black" pitchFamily="34" charset="0"/>
              </a:rPr>
              <a:t>Sing hosanna to the </a:t>
            </a:r>
          </a:p>
          <a:p>
            <a:pPr algn="ctr"/>
            <a:r>
              <a:rPr lang="en-US" sz="4400" dirty="0" smtClean="0">
                <a:latin typeface="Arial Black" pitchFamily="34" charset="0"/>
              </a:rPr>
              <a:t>King of Kings</a:t>
            </a:r>
            <a:endParaRPr lang="en-US" sz="44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742703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Oil:</a:t>
            </a:r>
            <a:r>
              <a:rPr 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dầu (nói chung)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143000"/>
            <a:ext cx="381546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Lamp: 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đèn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21004"/>
            <a:ext cx="520559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Burn: 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đốt cháy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540204"/>
            <a:ext cx="847879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Til = Until: 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cho đến khi...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607004"/>
            <a:ext cx="833471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Break of day: 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bình minh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638800"/>
            <a:ext cx="913512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Praise: 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 ngợi, khen ngợi 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60915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Peace: 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bình an, hòa bình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066800"/>
            <a:ext cx="935801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Rest: 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yên lòng, thanh thản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52400" y="2286000"/>
            <a:ext cx="953017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Hosana: 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lời chúc tụng Chúa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4364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 err="1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dầu</a:t>
            </a:r>
            <a:r>
              <a:rPr 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(nói chung)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143000"/>
            <a:ext cx="151676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err="1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đèn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21004"/>
            <a:ext cx="314573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err="1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đốt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cháy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540204"/>
            <a:ext cx="48077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err="1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cho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đến khi...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607004"/>
            <a:ext cx="365997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err="1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bình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minh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638800"/>
            <a:ext cx="665021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 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ngợi, khen ngợi 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60915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Peace: 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bình an, hòa bình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066800"/>
            <a:ext cx="935801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Rest: 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yên lòng, thanh thản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52400" y="2286000"/>
            <a:ext cx="953017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Hosana: 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lời chúc tụng Chúa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35966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Oil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</a:t>
            </a:r>
            <a:endParaRPr lang="en-US" sz="7200" dirty="0" smtClean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143000"/>
            <a:ext cx="229261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Lamp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21004"/>
            <a:ext cx="205376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Burn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540204"/>
            <a:ext cx="366497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Til = Until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607004"/>
            <a:ext cx="466865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Break of day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5638800"/>
            <a:ext cx="247882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Praise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43759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Peace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066800"/>
            <a:ext cx="188352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Rest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52400" y="2286000"/>
            <a:ext cx="297068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Hosana</a:t>
            </a: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</a:t>
            </a:r>
            <a:endParaRPr lang="en-US" sz="66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228600"/>
            <a:ext cx="752712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Arial Black" pitchFamily="34" charset="0"/>
              </a:rPr>
              <a:t>Give me oil in my lamp, </a:t>
            </a:r>
            <a:endParaRPr lang="en-US" sz="4400" dirty="0" smtClean="0">
              <a:latin typeface="Arial Black" pitchFamily="34" charset="0"/>
            </a:endParaRPr>
          </a:p>
          <a:p>
            <a:pPr algn="ctr"/>
            <a:r>
              <a:rPr lang="en-US" sz="4400" dirty="0" smtClean="0">
                <a:latin typeface="Arial Black" pitchFamily="34" charset="0"/>
              </a:rPr>
              <a:t>keep </a:t>
            </a:r>
            <a:r>
              <a:rPr lang="en-US" sz="4400" dirty="0">
                <a:latin typeface="Arial Black" pitchFamily="34" charset="0"/>
              </a:rPr>
              <a:t>me burning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083475" y="1905000"/>
            <a:ext cx="752712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Arial Black" pitchFamily="34" charset="0"/>
              </a:rPr>
              <a:t>Give me oil in my lamp, </a:t>
            </a:r>
            <a:endParaRPr lang="en-US" sz="4400" dirty="0" smtClean="0">
              <a:latin typeface="Arial Black" pitchFamily="34" charset="0"/>
            </a:endParaRPr>
          </a:p>
          <a:p>
            <a:pPr algn="ctr"/>
            <a:r>
              <a:rPr lang="en-US" sz="4400" dirty="0" smtClean="0">
                <a:latin typeface="Arial Black" pitchFamily="34" charset="0"/>
              </a:rPr>
              <a:t>I </a:t>
            </a:r>
            <a:r>
              <a:rPr lang="en-US" sz="4400" dirty="0">
                <a:latin typeface="Arial Black" pitchFamily="34" charset="0"/>
              </a:rPr>
              <a:t>pray</a:t>
            </a:r>
          </a:p>
        </p:txBody>
      </p:sp>
      <p:sp>
        <p:nvSpPr>
          <p:cNvPr id="6" name="Rectangle 5"/>
          <p:cNvSpPr/>
          <p:nvPr/>
        </p:nvSpPr>
        <p:spPr>
          <a:xfrm>
            <a:off x="1159675" y="3429000"/>
            <a:ext cx="752712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Arial Black" pitchFamily="34" charset="0"/>
              </a:rPr>
              <a:t>Give me oil in my lamp, </a:t>
            </a:r>
            <a:endParaRPr lang="en-US" sz="4400" dirty="0" smtClean="0">
              <a:latin typeface="Arial Black" pitchFamily="34" charset="0"/>
            </a:endParaRPr>
          </a:p>
          <a:p>
            <a:pPr algn="ctr"/>
            <a:r>
              <a:rPr lang="en-US" sz="4400" dirty="0" smtClean="0">
                <a:latin typeface="Arial Black" pitchFamily="34" charset="0"/>
              </a:rPr>
              <a:t>keep </a:t>
            </a:r>
            <a:r>
              <a:rPr lang="en-US" sz="4400" dirty="0">
                <a:latin typeface="Arial Black" pitchFamily="34" charset="0"/>
              </a:rPr>
              <a:t>me burning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2600" y="5105400"/>
            <a:ext cx="605665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Arial Black" pitchFamily="34" charset="0"/>
              </a:rPr>
              <a:t>Keep me burning </a:t>
            </a:r>
            <a:endParaRPr lang="en-US" sz="4400" dirty="0" smtClean="0">
              <a:latin typeface="Arial Black" pitchFamily="34" charset="0"/>
            </a:endParaRPr>
          </a:p>
          <a:p>
            <a:pPr algn="ctr"/>
            <a:r>
              <a:rPr lang="en-US" sz="4400" dirty="0" smtClean="0">
                <a:latin typeface="Arial Black" pitchFamily="34" charset="0"/>
              </a:rPr>
              <a:t>til </a:t>
            </a:r>
            <a:r>
              <a:rPr lang="en-US" sz="4400" dirty="0">
                <a:latin typeface="Arial Black" pitchFamily="34" charset="0"/>
              </a:rPr>
              <a:t>the break of day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68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1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Chorus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235" y="1447800"/>
            <a:ext cx="87783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latin typeface="Arial Black" pitchFamily="34" charset="0"/>
              </a:rPr>
              <a:t>Sing hosanna, sing hosanna</a:t>
            </a:r>
            <a:endParaRPr lang="en-US" sz="4400" dirty="0">
              <a:latin typeface="Arial Blac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2438400"/>
            <a:ext cx="651813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latin typeface="Arial Black" pitchFamily="34" charset="0"/>
              </a:rPr>
              <a:t>Sing hosanna to the </a:t>
            </a:r>
          </a:p>
          <a:p>
            <a:pPr algn="ctr"/>
            <a:r>
              <a:rPr lang="en-US" sz="4400" dirty="0" smtClean="0">
                <a:latin typeface="Arial Black" pitchFamily="34" charset="0"/>
              </a:rPr>
              <a:t>King of Kings</a:t>
            </a:r>
            <a:endParaRPr lang="en-US" sz="4400" dirty="0">
              <a:latin typeface="Arial Black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4038600"/>
            <a:ext cx="87783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latin typeface="Arial Black" pitchFamily="34" charset="0"/>
              </a:rPr>
              <a:t>Sing hosanna, sing hosanna</a:t>
            </a:r>
            <a:endParaRPr lang="en-US" sz="4400" dirty="0">
              <a:latin typeface="Arial Black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4953000"/>
            <a:ext cx="651813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latin typeface="Arial Black" pitchFamily="34" charset="0"/>
              </a:rPr>
              <a:t>Sing hosanna to the </a:t>
            </a:r>
          </a:p>
          <a:p>
            <a:pPr algn="ctr"/>
            <a:r>
              <a:rPr lang="en-US" sz="4400" dirty="0" smtClean="0">
                <a:latin typeface="Arial Black" pitchFamily="34" charset="0"/>
              </a:rPr>
              <a:t>King of Kings</a:t>
            </a:r>
            <a:endParaRPr lang="en-US" sz="44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314</Words>
  <Application>Microsoft Office PowerPoint</Application>
  <PresentationFormat>如螢幕大小 (4:3)</PresentationFormat>
  <Paragraphs>80</Paragraphs>
  <Slides>13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Theme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khanhvd</dc:creator>
  <cp:lastModifiedBy>DaTang</cp:lastModifiedBy>
  <cp:revision>9</cp:revision>
  <dcterms:created xsi:type="dcterms:W3CDTF">2019-05-02T06:42:44Z</dcterms:created>
  <dcterms:modified xsi:type="dcterms:W3CDTF">2019-05-07T11:11:02Z</dcterms:modified>
</cp:coreProperties>
</file>