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64" r:id="rId2"/>
    <p:sldId id="263" r:id="rId3"/>
    <p:sldId id="266" r:id="rId4"/>
    <p:sldId id="265" r:id="rId5"/>
    <p:sldId id="267" r:id="rId6"/>
    <p:sldId id="268" r:id="rId7"/>
    <p:sldId id="260" r:id="rId8"/>
    <p:sldId id="257" r:id="rId9"/>
    <p:sldId id="258" r:id="rId10"/>
    <p:sldId id="275" r:id="rId11"/>
    <p:sldId id="259" r:id="rId12"/>
    <p:sldId id="276" r:id="rId13"/>
    <p:sldId id="261" r:id="rId14"/>
    <p:sldId id="277" r:id="rId15"/>
    <p:sldId id="262" r:id="rId16"/>
    <p:sldId id="278" r:id="rId17"/>
    <p:sldId id="274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8946-9B85-4B95-9F73-B229F48C7100}" type="datetimeFigureOut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4A79-A74C-4C83-95AE-F50B5C7E1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8946-9B85-4B95-9F73-B229F48C7100}" type="datetimeFigureOut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4A79-A74C-4C83-95AE-F50B5C7E1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8946-9B85-4B95-9F73-B229F48C7100}" type="datetimeFigureOut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4A79-A74C-4C83-95AE-F50B5C7E1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8946-9B85-4B95-9F73-B229F48C7100}" type="datetimeFigureOut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4A79-A74C-4C83-95AE-F50B5C7E1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8946-9B85-4B95-9F73-B229F48C7100}" type="datetimeFigureOut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4A79-A74C-4C83-95AE-F50B5C7E1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8946-9B85-4B95-9F73-B229F48C7100}" type="datetimeFigureOut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4A79-A74C-4C83-95AE-F50B5C7E1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8946-9B85-4B95-9F73-B229F48C7100}" type="datetimeFigureOut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4A79-A74C-4C83-95AE-F50B5C7E16B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8946-9B85-4B95-9F73-B229F48C7100}" type="datetimeFigureOut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4A79-A74C-4C83-95AE-F50B5C7E1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8946-9B85-4B95-9F73-B229F48C7100}" type="datetimeFigureOut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4A79-A74C-4C83-95AE-F50B5C7E1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8946-9B85-4B95-9F73-B229F48C7100}" type="datetimeFigureOut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4A79-A74C-4C83-95AE-F50B5C7E1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 userDrawn="1"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 useBgFill="1"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8946-9B85-4B95-9F73-B229F48C7100}" type="datetimeFigureOut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F4A79-A74C-4C83-95AE-F50B5C7E1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58946-9B85-4B95-9F73-B229F48C7100}" type="datetimeFigureOut">
              <a:rPr lang="zh-TW" altLang="en-US" smtClean="0"/>
              <a:pPr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F4A79-A74C-4C83-95AE-F50B5C7E16B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1857364"/>
            <a:ext cx="8229600" cy="1143000"/>
          </a:xfrm>
        </p:spPr>
        <p:txBody>
          <a:bodyPr/>
          <a:lstStyle/>
          <a:p>
            <a:r>
              <a:rPr lang="en-US" altLang="zh-TW" sz="6600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NO, NOT ONE!</a:t>
            </a:r>
            <a:endParaRPr lang="zh-TW" altLang="en-US" sz="6600" dirty="0">
              <a:solidFill>
                <a:srgbClr val="00206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158" y="857232"/>
            <a:ext cx="8358246" cy="52864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Jesus knows all about</a:t>
            </a:r>
          </a:p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our struggles,</a:t>
            </a:r>
          </a:p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 will guide till the day is done;</a:t>
            </a:r>
          </a:p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There's not a friend</a:t>
            </a:r>
          </a:p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like the lowly Jesus, </a:t>
            </a:r>
          </a:p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No, not one! No, not one</a:t>
            </a:r>
            <a:r>
              <a:rPr lang="en-US" sz="39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!</a:t>
            </a:r>
            <a:endParaRPr lang="zh-TW" altLang="en-US" sz="39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34" y="857232"/>
            <a:ext cx="8229600" cy="4724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There's not an hour </a:t>
            </a: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that</a:t>
            </a:r>
          </a:p>
          <a:p>
            <a:pPr algn="ctr">
              <a:buNone/>
            </a:pP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 </a:t>
            </a:r>
            <a:r>
              <a:rPr lang="en-US" sz="4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is not near us, </a:t>
            </a:r>
          </a:p>
          <a:p>
            <a:pPr algn="ctr">
              <a:buNone/>
            </a:pPr>
            <a:r>
              <a:rPr lang="en-US" sz="4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No, not one! No, not one! </a:t>
            </a:r>
          </a:p>
          <a:p>
            <a:pPr algn="ctr">
              <a:buNone/>
            </a:pPr>
            <a:r>
              <a:rPr lang="en-US" sz="4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 </a:t>
            </a: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night so </a:t>
            </a:r>
            <a:r>
              <a:rPr lang="en-US" sz="4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dark </a:t>
            </a: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but</a:t>
            </a:r>
          </a:p>
          <a:p>
            <a:pPr algn="ctr">
              <a:buNone/>
            </a:pP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His </a:t>
            </a:r>
            <a:r>
              <a:rPr lang="en-US" sz="4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love can </a:t>
            </a: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cheer us</a:t>
            </a:r>
            <a:r>
              <a:rPr lang="en-US" sz="4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</a:t>
            </a:r>
          </a:p>
          <a:p>
            <a:pPr algn="ctr">
              <a:buNone/>
            </a:pPr>
            <a:r>
              <a:rPr lang="en-US" sz="4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No, not one! No, not one!</a:t>
            </a:r>
            <a:endParaRPr lang="zh-TW" altLang="en-US" sz="44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158" y="857232"/>
            <a:ext cx="8358246" cy="52864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Jesus knows all about</a:t>
            </a:r>
          </a:p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our struggles,</a:t>
            </a:r>
          </a:p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 will guide till the day is done;</a:t>
            </a:r>
          </a:p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There's not a friend</a:t>
            </a:r>
          </a:p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like the lowly Jesus, </a:t>
            </a:r>
          </a:p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No, not one! No, not one</a:t>
            </a:r>
            <a:r>
              <a:rPr lang="en-US" sz="39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!</a:t>
            </a:r>
            <a:endParaRPr lang="zh-TW" altLang="en-US" sz="39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158" y="714356"/>
            <a:ext cx="8329642" cy="561024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Did ever </a:t>
            </a: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saint  find </a:t>
            </a:r>
            <a:r>
              <a:rPr lang="en-US" sz="4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this </a:t>
            </a: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Friend forsake </a:t>
            </a:r>
            <a:r>
              <a:rPr lang="en-US" sz="4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him? </a:t>
            </a:r>
          </a:p>
          <a:p>
            <a:pPr algn="ctr">
              <a:buNone/>
            </a:pPr>
            <a:r>
              <a:rPr lang="en-US" sz="4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No, not one! No, not one! </a:t>
            </a:r>
          </a:p>
          <a:p>
            <a:pPr algn="ctr">
              <a:buNone/>
            </a:pPr>
            <a:r>
              <a:rPr lang="en-US" sz="4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Or </a:t>
            </a: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sinner find </a:t>
            </a:r>
            <a:r>
              <a:rPr lang="en-US" sz="4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that He </a:t>
            </a: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would not </a:t>
            </a:r>
            <a:r>
              <a:rPr lang="en-US" sz="4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take him? </a:t>
            </a:r>
          </a:p>
          <a:p>
            <a:pPr algn="ctr">
              <a:buNone/>
            </a:pPr>
            <a:r>
              <a:rPr lang="en-US" sz="44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No, not one! No, not one!</a:t>
            </a:r>
            <a:endParaRPr lang="zh-TW" altLang="en-US" sz="44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158" y="857232"/>
            <a:ext cx="8358246" cy="52864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Jesus knows all about</a:t>
            </a:r>
          </a:p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our struggles,</a:t>
            </a:r>
          </a:p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 will guide till the day is done;</a:t>
            </a:r>
          </a:p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There's not a friend</a:t>
            </a:r>
          </a:p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like the lowly Jesus, </a:t>
            </a:r>
          </a:p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No, not one! No, not one</a:t>
            </a:r>
            <a:r>
              <a:rPr lang="en-US" sz="39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!</a:t>
            </a:r>
            <a:endParaRPr lang="zh-TW" altLang="en-US" sz="39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9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Was </a:t>
            </a:r>
            <a:r>
              <a:rPr lang="en-US" sz="3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</a:t>
            </a:r>
            <a:r>
              <a:rPr lang="en-US" altLang="zh-CN" sz="3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v</a:t>
            </a:r>
            <a:r>
              <a:rPr lang="en-US" sz="3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er </a:t>
            </a:r>
            <a:r>
              <a:rPr lang="en-US" sz="39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 gift like the </a:t>
            </a:r>
            <a:r>
              <a:rPr lang="en-US" sz="3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Savior given</a:t>
            </a:r>
            <a:r>
              <a:rPr lang="en-US" sz="39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? </a:t>
            </a:r>
          </a:p>
          <a:p>
            <a:pPr algn="ctr">
              <a:buNone/>
            </a:pPr>
            <a:r>
              <a:rPr lang="en-US" sz="39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No, not one! No, not one! </a:t>
            </a:r>
          </a:p>
          <a:p>
            <a:pPr algn="ctr">
              <a:buNone/>
            </a:pPr>
            <a:r>
              <a:rPr lang="en-US" sz="39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Will He </a:t>
            </a:r>
            <a:r>
              <a:rPr lang="en-US" sz="39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refuse us </a:t>
            </a:r>
            <a:r>
              <a:rPr lang="en-US" sz="39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 home in heaven? </a:t>
            </a:r>
          </a:p>
          <a:p>
            <a:pPr algn="ctr">
              <a:buNone/>
            </a:pPr>
            <a:r>
              <a:rPr lang="en-US" sz="39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No, not one! No, not one!</a:t>
            </a:r>
            <a:endParaRPr lang="zh-TW" altLang="en-US" sz="39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158" y="857232"/>
            <a:ext cx="8358246" cy="52864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Jesus knows all about</a:t>
            </a:r>
          </a:p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our struggles,</a:t>
            </a:r>
          </a:p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 will guide till the day is done;</a:t>
            </a:r>
          </a:p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There's not a friend</a:t>
            </a:r>
          </a:p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like the lowly Jesus, </a:t>
            </a:r>
          </a:p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No, not one! No, not one</a:t>
            </a:r>
            <a:r>
              <a:rPr lang="en-US" sz="39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!</a:t>
            </a:r>
            <a:endParaRPr lang="zh-TW" altLang="en-US" sz="39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2" name="Picture 4" descr="ãhe's got the whole world in his hands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515"/>
            <a:ext cx="9144000" cy="5143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ç¸éåç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4282" y="1500174"/>
            <a:ext cx="8643998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800" b="1" dirty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the whole world in His </a:t>
            </a:r>
            <a:r>
              <a:rPr lang="en-US" sz="3800" b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800" b="1" dirty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the whole world in His </a:t>
            </a:r>
            <a:r>
              <a:rPr lang="en-US" sz="3800" b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800" b="1" dirty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the whole world in His </a:t>
            </a:r>
            <a:r>
              <a:rPr lang="en-US" sz="3800" b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800" b="1" dirty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the whole world in His hands.</a:t>
            </a:r>
            <a:endParaRPr lang="zh-TW" altLang="en-US" sz="3800" b="1" dirty="0">
              <a:solidFill>
                <a:srgbClr val="00206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4282" y="1357298"/>
            <a:ext cx="8643998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you and me, 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daddy </a:t>
            </a: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His 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you and me, 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daddy </a:t>
            </a: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His 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you and me, 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daddy </a:t>
            </a: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His 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the whole world in His hands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.</a:t>
            </a:r>
            <a:endParaRPr lang="zh-TW" altLang="en-US" sz="3600" b="1" dirty="0">
              <a:solidFill>
                <a:srgbClr val="00B0F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714356"/>
            <a:ext cx="8286808" cy="61436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Lowly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hạ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mình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/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khiêm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nhường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Heal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chữa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lành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Soul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linh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hồn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Disease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bệnh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tật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Struggle 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chiến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đấu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/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chống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lại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Guide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hướng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dẫn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/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dẫn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dắt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Till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cho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đến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ç¸éåç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0968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2876" y="1617681"/>
            <a:ext cx="8929718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5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you and me, </a:t>
            </a: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mommy </a:t>
            </a:r>
            <a:r>
              <a:rPr lang="en-US" sz="35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His </a:t>
            </a: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hands,</a:t>
            </a:r>
          </a:p>
          <a:p>
            <a:pPr>
              <a:buNone/>
            </a:pP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5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you and me, </a:t>
            </a: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mommy </a:t>
            </a:r>
            <a:r>
              <a:rPr lang="en-US" sz="35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His </a:t>
            </a: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hands,</a:t>
            </a:r>
          </a:p>
          <a:p>
            <a:pPr>
              <a:buNone/>
            </a:pP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5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you and me, </a:t>
            </a: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mommy </a:t>
            </a:r>
            <a:r>
              <a:rPr lang="en-US" sz="35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His </a:t>
            </a: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hands,</a:t>
            </a:r>
          </a:p>
          <a:p>
            <a:pPr>
              <a:buNone/>
            </a:pP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5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the whole world in His hands. </a:t>
            </a:r>
            <a:endParaRPr lang="zh-TW" altLang="en-US" sz="3500" b="1" dirty="0">
              <a:solidFill>
                <a:srgbClr val="C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ç¸éåç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"/>
            <a:ext cx="9144000" cy="6858000"/>
          </a:xfrm>
          <a:prstGeom prst="rect">
            <a:avLst/>
          </a:prstGeom>
          <a:noFill/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214282" y="1428736"/>
            <a:ext cx="8929718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you and me, family in His hands,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you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and</a:t>
            </a: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me</a:t>
            </a:r>
            <a:r>
              <a:rPr lang="en-US" sz="3700" b="1" dirty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family </a:t>
            </a: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His hands,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you and me</a:t>
            </a:r>
            <a:r>
              <a:rPr lang="en-US" sz="3700" b="1" dirty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family </a:t>
            </a: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His hands,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the whole world in His hands. </a:t>
            </a:r>
            <a:endParaRPr kumimoji="0" lang="zh-TW" altLang="en-US" sz="37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714356"/>
            <a:ext cx="8286808" cy="61436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Lowly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Heal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Soul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Disease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Struggle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Guide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Till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714356"/>
            <a:ext cx="8286808" cy="61436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____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chữa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lành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____ 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chiến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đấu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/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chống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lại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____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linh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hồn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____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hướng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dẫn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/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dẫn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dắt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____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hạ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mình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/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khiêm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nhường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____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bệnh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tật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____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cho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đến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714356"/>
            <a:ext cx="8286808" cy="61436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High: 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cao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/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cao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sang/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cao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lớn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..</a:t>
            </a: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Holy: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Thần</a:t>
            </a: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Thánh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Meek: </a:t>
            </a:r>
            <a:r>
              <a:rPr lang="en-US" sz="36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nhu</a:t>
            </a:r>
            <a:r>
              <a:rPr lang="en-US" sz="36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36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mì</a:t>
            </a:r>
            <a:r>
              <a:rPr lang="en-US" sz="36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/ </a:t>
            </a:r>
            <a:r>
              <a:rPr lang="en-US" sz="36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ngoan</a:t>
            </a:r>
            <a:r>
              <a:rPr lang="en-US" sz="36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36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ngoãn</a:t>
            </a:r>
            <a:r>
              <a:rPr lang="en-US" sz="36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(=lowly)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Hour: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thời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gian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Near: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gần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Night: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đêm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Dark: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tối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tăm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714356"/>
            <a:ext cx="8286808" cy="61436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Cheer: </a:t>
            </a:r>
            <a:r>
              <a:rPr lang="en-US" sz="36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khích</a:t>
            </a:r>
            <a:r>
              <a:rPr lang="en-US" sz="36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36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lệ</a:t>
            </a:r>
            <a:r>
              <a:rPr lang="en-US" sz="36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/ </a:t>
            </a:r>
            <a:r>
              <a:rPr lang="en-US" sz="36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tạo</a:t>
            </a:r>
            <a:r>
              <a:rPr lang="en-US" sz="36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36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niềm</a:t>
            </a:r>
            <a:r>
              <a:rPr lang="en-US" sz="36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36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vui</a:t>
            </a:r>
            <a:endParaRPr lang="en-US" sz="36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Saint: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Thánh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Find: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tìm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kiếm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Forsake: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từ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bỏ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bỏ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rơi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Sinner: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người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có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tội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Gift: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quà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Savior: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Đấng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Cứu</a:t>
            </a:r>
            <a:r>
              <a:rPr lang="en-US" sz="40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sz="40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Thế</a:t>
            </a: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endParaRPr lang="en-US" sz="40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endParaRPr lang="en-US" sz="4000" b="1" dirty="0" smtClean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idx="1"/>
          </p:nvPr>
        </p:nvSpPr>
        <p:spPr>
          <a:xfrm>
            <a:off x="357158" y="928670"/>
            <a:ext cx="8286808" cy="5072098"/>
          </a:xfrm>
        </p:spPr>
        <p:txBody>
          <a:bodyPr>
            <a:normAutofit fontScale="97500"/>
          </a:bodyPr>
          <a:lstStyle/>
          <a:p>
            <a:pPr algn="ctr">
              <a:buNone/>
            </a:pP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There's not a friend</a:t>
            </a:r>
          </a:p>
          <a:p>
            <a:pPr algn="ctr">
              <a:buNone/>
            </a:pP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like the lowly Jesus, </a:t>
            </a:r>
          </a:p>
          <a:p>
            <a:pPr algn="ctr">
              <a:buNone/>
            </a:pP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No, not one! No, not one! </a:t>
            </a:r>
          </a:p>
          <a:p>
            <a:pPr algn="ctr">
              <a:buNone/>
            </a:pP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None else could heal</a:t>
            </a:r>
          </a:p>
          <a:p>
            <a:pPr algn="ctr">
              <a:buNone/>
            </a:pP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all our soul's diseases, </a:t>
            </a:r>
          </a:p>
          <a:p>
            <a:pPr algn="ctr">
              <a:buNone/>
            </a:pP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No, not one! No, not one!</a:t>
            </a:r>
            <a:endParaRPr lang="zh-TW" altLang="en-US" sz="44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158" y="857232"/>
            <a:ext cx="8358246" cy="52864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Jesus knows all about</a:t>
            </a:r>
          </a:p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our struggles,</a:t>
            </a:r>
          </a:p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 will guide till the day is done;</a:t>
            </a:r>
          </a:p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There's not a friend</a:t>
            </a:r>
          </a:p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like the lowly Jesus, </a:t>
            </a:r>
          </a:p>
          <a:p>
            <a:pPr algn="ctr">
              <a:buNone/>
            </a:pPr>
            <a:r>
              <a:rPr lang="en-US" sz="43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No, not one! No, not one</a:t>
            </a:r>
            <a:r>
              <a:rPr lang="en-US" sz="39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!</a:t>
            </a:r>
            <a:endParaRPr lang="zh-TW" altLang="en-US" sz="3900" b="1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428604"/>
            <a:ext cx="8401080" cy="589599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 friend like Him</a:t>
            </a:r>
          </a:p>
          <a:p>
            <a:pPr algn="ctr">
              <a:buNone/>
            </a:pP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is so high and holy, </a:t>
            </a:r>
          </a:p>
          <a:p>
            <a:pPr algn="ctr">
              <a:buNone/>
            </a:pP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No, not one! No, not one! </a:t>
            </a:r>
          </a:p>
          <a:p>
            <a:pPr algn="ctr">
              <a:buNone/>
            </a:pP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And yet no friend is</a:t>
            </a:r>
          </a:p>
          <a:p>
            <a:pPr algn="ctr">
              <a:buNone/>
            </a:pP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so meek and lowly, </a:t>
            </a:r>
          </a:p>
          <a:p>
            <a:pPr algn="ctr">
              <a:buNone/>
            </a:pPr>
            <a:r>
              <a:rPr lang="en-US" sz="4400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No, not one! No, not one!</a:t>
            </a:r>
            <a:endParaRPr lang="zh-TW" altLang="en-US" sz="44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雲流水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雲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行雲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168</TotalTime>
  <Words>687</Words>
  <Application>Microsoft Office PowerPoint</Application>
  <PresentationFormat>如螢幕大小 (4:3)</PresentationFormat>
  <Paragraphs>108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行雲流水</vt:lpstr>
      <vt:lpstr>NO, NOT ONE!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DaTang</dc:creator>
  <cp:lastModifiedBy>DaTang</cp:lastModifiedBy>
  <cp:revision>41</cp:revision>
  <dcterms:created xsi:type="dcterms:W3CDTF">2019-04-02T10:47:06Z</dcterms:created>
  <dcterms:modified xsi:type="dcterms:W3CDTF">2019-04-25T11:07:36Z</dcterms:modified>
</cp:coreProperties>
</file>