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3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062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64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8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6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11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74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174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3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377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74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505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1D26-8C48-4CA3-B169-97A4A2794143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05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聖靈的果子</a:t>
            </a:r>
            <a:endParaRPr lang="en-US" sz="8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shèng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líng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de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guǒ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</a:t>
            </a:r>
            <a:endParaRPr lang="en-US" sz="4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08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417" y="543576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仁</a:t>
            </a: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愛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3202" y="543577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喜樂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xǐ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lè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57987" y="543575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和平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hé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píng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48416" y="269606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忍耐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rěn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3201" y="2696061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恩慈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ēn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7987" y="2696060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良善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liáng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shàn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72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536" y="543574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信實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xìn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shí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6142" y="543574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溫柔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wēn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róu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36536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節制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jié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zhì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36141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聖靈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shèng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líng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695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536" y="543574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安慰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ān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6142" y="543574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教導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jiào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dǎo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36536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勇敢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gǎn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36141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站穩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zhàn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wěn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655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0" y="402176"/>
            <a:ext cx="10973587" cy="60834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仁 愛 喜 樂 和 平</a:t>
            </a:r>
            <a:endParaRPr lang="en-US" altLang="zh-TW" sz="54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én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hé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píng</a:t>
            </a:r>
            <a:endParaRPr lang="en-US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忍 耐 恩 慈 良 善</a:t>
            </a:r>
            <a:endParaRPr lang="en-US" altLang="zh-CN" sz="60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rěn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nài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ēn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cí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liáng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shàn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信 實 溫 柔 和 節 制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xìn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shí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wēn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róu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hé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zhì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     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這 些 都 是 聖 靈 的 果 子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zhè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xiē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dōu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shì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shèng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líng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guǒ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zi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6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0" y="402176"/>
            <a:ext cx="10973587" cy="60834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親 愛 的 聖 靈 在 我 心</a:t>
            </a:r>
            <a:endParaRPr lang="en-US" altLang="zh-TW" sz="54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īn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de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shèng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líng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zài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xīn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教 導 安 慰 使 我 結 果 子</a:t>
            </a:r>
            <a:endParaRPr lang="en-US" altLang="zh-CN" sz="60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jiào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dǎo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wèi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guǒ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zi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天 天 有 喜 樂 在 我 心</a:t>
            </a:r>
            <a:endParaRPr lang="en-US" altLang="zh-TW" sz="61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tiān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tiān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yǒu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xīn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      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勇 敢 站 穩 愛 人 如 己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yǒng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gǎn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zhàn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wěn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rén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rú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jǐ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319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80</Words>
  <Application>Microsoft Office PowerPoint</Application>
  <PresentationFormat>自訂</PresentationFormat>
  <Paragraphs>46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Theme</vt:lpstr>
      <vt:lpstr>聖靈的果子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DaTang</cp:lastModifiedBy>
  <cp:revision>15</cp:revision>
  <dcterms:created xsi:type="dcterms:W3CDTF">2020-01-07T14:21:07Z</dcterms:created>
  <dcterms:modified xsi:type="dcterms:W3CDTF">2020-01-10T10:52:24Z</dcterms:modified>
</cp:coreProperties>
</file>