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1D26-8C48-4CA3-B169-97A4A2794143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4FBE-A493-43C0-9C3A-DDEA1812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2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1D26-8C48-4CA3-B169-97A4A2794143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4FBE-A493-43C0-9C3A-DDEA1812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3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1D26-8C48-4CA3-B169-97A4A2794143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4FBE-A493-43C0-9C3A-DDEA1812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8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1D26-8C48-4CA3-B169-97A4A2794143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4FBE-A493-43C0-9C3A-DDEA1812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6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1D26-8C48-4CA3-B169-97A4A2794143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4FBE-A493-43C0-9C3A-DDEA1812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0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1D26-8C48-4CA3-B169-97A4A2794143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4FBE-A493-43C0-9C3A-DDEA1812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4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1D26-8C48-4CA3-B169-97A4A2794143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4FBE-A493-43C0-9C3A-DDEA1812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4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1D26-8C48-4CA3-B169-97A4A2794143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4FBE-A493-43C0-9C3A-DDEA1812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0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1D26-8C48-4CA3-B169-97A4A2794143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4FBE-A493-43C0-9C3A-DDEA1812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7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1D26-8C48-4CA3-B169-97A4A2794143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4FBE-A493-43C0-9C3A-DDEA1812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8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1D26-8C48-4CA3-B169-97A4A2794143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4FBE-A493-43C0-9C3A-DDEA1812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5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1D26-8C48-4CA3-B169-97A4A2794143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94FBE-A493-43C0-9C3A-DDEA1812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4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8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聖靈的果子</a:t>
            </a:r>
            <a:endParaRPr lang="en-US" sz="8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shèng</a:t>
            </a:r>
            <a:r>
              <a:rPr lang="en-US" sz="48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48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líng</a:t>
            </a:r>
            <a:r>
              <a:rPr lang="en-US" sz="48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de  </a:t>
            </a:r>
            <a:r>
              <a:rPr lang="en-US" sz="48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guǒ</a:t>
            </a:r>
            <a:r>
              <a:rPr lang="en-US" sz="48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48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zi</a:t>
            </a:r>
            <a:endParaRPr lang="en-US" sz="48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081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8417" y="543576"/>
            <a:ext cx="2621273" cy="215248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仁</a:t>
            </a:r>
            <a:r>
              <a:rPr lang="zh-CN" altLang="en-US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愛</a:t>
            </a:r>
            <a:endParaRPr lang="en-US" altLang="zh-CN" sz="7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 algn="ctr">
              <a:buNone/>
            </a:pP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rén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ài</a:t>
            </a: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03202" y="543577"/>
            <a:ext cx="2621273" cy="215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喜樂</a:t>
            </a:r>
            <a:endParaRPr lang="en-US" altLang="zh-CN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 algn="ctr">
              <a:buNone/>
            </a:pP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xǐ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lè</a:t>
            </a: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57987" y="543575"/>
            <a:ext cx="2621273" cy="215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和平</a:t>
            </a:r>
            <a:endParaRPr lang="en-US" altLang="zh-CN" sz="7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 algn="ctr">
              <a:buNone/>
            </a:pP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hé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píng</a:t>
            </a: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48416" y="2696062"/>
            <a:ext cx="2621273" cy="215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忍耐</a:t>
            </a:r>
            <a:endParaRPr lang="en-US" altLang="zh-CN" sz="7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 algn="ctr">
              <a:buNone/>
            </a:pP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rěn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nài</a:t>
            </a: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03201" y="2696061"/>
            <a:ext cx="2621273" cy="215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恩慈</a:t>
            </a:r>
            <a:endParaRPr lang="en-US" altLang="zh-CN" sz="7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 algn="ctr">
              <a:buNone/>
            </a:pP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ēn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cí</a:t>
            </a: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057987" y="2696060"/>
            <a:ext cx="2621273" cy="215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良善</a:t>
            </a:r>
            <a:endParaRPr lang="en-US" altLang="zh-CN" sz="7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 algn="ctr">
              <a:buNone/>
            </a:pP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liáng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shàn</a:t>
            </a: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7245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6536" y="543574"/>
            <a:ext cx="2621273" cy="215248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信實</a:t>
            </a:r>
            <a:endParaRPr lang="en-US" altLang="zh-CN" sz="7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 algn="ctr">
              <a:buNone/>
            </a:pP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xìn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shí</a:t>
            </a: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36142" y="543574"/>
            <a:ext cx="2621273" cy="215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溫柔</a:t>
            </a:r>
            <a:endParaRPr lang="en-US" altLang="zh-CN" sz="7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 algn="ctr">
              <a:buNone/>
            </a:pP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wēn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róu</a:t>
            </a: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636536" y="2818972"/>
            <a:ext cx="2621273" cy="215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節制</a:t>
            </a:r>
            <a:endParaRPr lang="en-US" altLang="zh-CN" sz="7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 algn="ctr">
              <a:buNone/>
            </a:pP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jié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zhì</a:t>
            </a: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836141" y="2818972"/>
            <a:ext cx="2621273" cy="215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聖靈</a:t>
            </a:r>
            <a:endParaRPr lang="en-US" altLang="zh-CN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 algn="ctr">
              <a:buNone/>
            </a:pP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shèng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líng</a:t>
            </a: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6952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70" y="402176"/>
            <a:ext cx="10973587" cy="60834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sz="6000" dirty="0" smtClean="0">
                <a:solidFill>
                  <a:schemeClr val="accent6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仁 愛 喜 樂 和 平</a:t>
            </a:r>
            <a:endParaRPr lang="en-US" altLang="zh-TW" sz="5400" dirty="0" smtClean="0">
              <a:solidFill>
                <a:schemeClr val="accent6">
                  <a:lumMod val="50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n-US" sz="4400" dirty="0" err="1">
                <a:solidFill>
                  <a:schemeClr val="accent4">
                    <a:lumMod val="50000"/>
                  </a:schemeClr>
                </a:solidFill>
              </a:rPr>
              <a:t>r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én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ài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 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xǐ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lè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 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é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píng</a:t>
            </a:r>
            <a:endParaRPr lang="en-US" sz="44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6000" dirty="0" smtClean="0">
                <a:solidFill>
                  <a:schemeClr val="accent6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zh-CN" altLang="en-US" sz="6000" dirty="0" smtClean="0">
                <a:solidFill>
                  <a:schemeClr val="accent6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忍 耐 恩 慈 良 善</a:t>
            </a:r>
            <a:endParaRPr lang="en-US" altLang="zh-CN" sz="6000" dirty="0">
              <a:solidFill>
                <a:schemeClr val="accent6">
                  <a:lumMod val="50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rěn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nài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ēn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cí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liáng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4">
                    <a:lumMod val="50000"/>
                  </a:schemeClr>
                </a:solidFill>
              </a:rPr>
              <a:t>shàn</a:t>
            </a:r>
            <a:endParaRPr lang="en-US" sz="4400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6100" dirty="0" smtClean="0">
                <a:solidFill>
                  <a:schemeClr val="accent6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	</a:t>
            </a:r>
            <a:r>
              <a:rPr lang="zh-TW" altLang="en-US" sz="6100" dirty="0" smtClean="0">
                <a:solidFill>
                  <a:schemeClr val="accent6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信 實 溫 柔 和 節 制</a:t>
            </a:r>
            <a:endParaRPr lang="en-US" altLang="zh-TW" sz="6100" dirty="0">
              <a:solidFill>
                <a:schemeClr val="accent6">
                  <a:lumMod val="50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xìn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shí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wēn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4">
                    <a:lumMod val="50000"/>
                  </a:schemeClr>
                </a:solidFill>
              </a:rPr>
              <a:t>róu</a:t>
            </a:r>
            <a:r>
              <a:rPr lang="en-US" sz="4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hé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jié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zhì</a:t>
            </a:r>
            <a:endParaRPr lang="en-US" sz="4400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6100" dirty="0" smtClean="0">
                <a:solidFill>
                  <a:schemeClr val="accent6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	     </a:t>
            </a:r>
            <a:r>
              <a:rPr lang="zh-TW" altLang="en-US" sz="6100" dirty="0" smtClean="0">
                <a:solidFill>
                  <a:schemeClr val="accent6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這 些 都 是 聖 靈 的 果 子</a:t>
            </a:r>
            <a:endParaRPr lang="en-US" altLang="zh-TW" sz="6100" dirty="0">
              <a:solidFill>
                <a:schemeClr val="accent6">
                  <a:lumMod val="50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			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zhè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xiē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dōu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4">
                    <a:lumMod val="50000"/>
                  </a:schemeClr>
                </a:solidFill>
              </a:rPr>
              <a:t>shì</a:t>
            </a:r>
            <a:r>
              <a:rPr lang="en-US" sz="4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4">
                    <a:lumMod val="50000"/>
                  </a:schemeClr>
                </a:solidFill>
              </a:rPr>
              <a:t>shèng</a:t>
            </a:r>
            <a:r>
              <a:rPr lang="en-US" sz="4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4">
                    <a:lumMod val="50000"/>
                  </a:schemeClr>
                </a:solidFill>
              </a:rPr>
              <a:t>líng</a:t>
            </a:r>
            <a:r>
              <a:rPr lang="en-US" sz="4400" dirty="0">
                <a:solidFill>
                  <a:schemeClr val="accent4">
                    <a:lumMod val="50000"/>
                  </a:schemeClr>
                </a:solidFill>
              </a:rPr>
              <a:t> de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guǒ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zi</a:t>
            </a:r>
            <a:endParaRPr lang="en-US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62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6536" y="543574"/>
            <a:ext cx="2621273" cy="215248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安慰</a:t>
            </a:r>
            <a:endParaRPr lang="en-US" altLang="zh-CN" sz="7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 algn="ctr">
              <a:buNone/>
            </a:pPr>
            <a:r>
              <a:rPr lang="en-US" sz="4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ān</a:t>
            </a:r>
            <a:r>
              <a:rPr 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wèi</a:t>
            </a: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36142" y="543574"/>
            <a:ext cx="2621273" cy="215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教導</a:t>
            </a:r>
            <a:endParaRPr lang="en-US" altLang="zh-CN" sz="7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 algn="ctr">
              <a:buNone/>
            </a:pP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jiào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dǎo</a:t>
            </a: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636536" y="2818972"/>
            <a:ext cx="2621273" cy="215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勇敢</a:t>
            </a:r>
            <a:endParaRPr lang="en-US" altLang="zh-CN" sz="7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 algn="ctr">
              <a:buNone/>
            </a:pP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yǒng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gǎn</a:t>
            </a: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836141" y="2818972"/>
            <a:ext cx="2621273" cy="215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站穩</a:t>
            </a:r>
            <a:endParaRPr lang="en-US" altLang="zh-CN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 algn="ctr">
              <a:buNone/>
            </a:pP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zhàn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wěn</a:t>
            </a: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6550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70" y="402176"/>
            <a:ext cx="10973587" cy="60834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sz="6000" dirty="0" smtClean="0">
                <a:solidFill>
                  <a:schemeClr val="accent6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親 愛 的 聖 靈 在 我 心</a:t>
            </a:r>
            <a:endParaRPr lang="en-US" altLang="zh-TW" sz="5400" dirty="0" smtClean="0">
              <a:solidFill>
                <a:schemeClr val="accent6">
                  <a:lumMod val="50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n-US" sz="4400" dirty="0" err="1">
                <a:solidFill>
                  <a:schemeClr val="accent4">
                    <a:lumMod val="50000"/>
                  </a:schemeClr>
                </a:solidFill>
              </a:rPr>
              <a:t>q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īn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ài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  de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shèng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líng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4">
                    <a:lumMod val="50000"/>
                  </a:schemeClr>
                </a:solidFill>
              </a:rPr>
              <a:t>zài</a:t>
            </a:r>
            <a:r>
              <a:rPr lang="en-US" sz="4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wǒ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4">
                    <a:lumMod val="50000"/>
                  </a:schemeClr>
                </a:solidFill>
              </a:rPr>
              <a:t>xīn</a:t>
            </a:r>
            <a:endParaRPr lang="en-US" sz="4400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6000" dirty="0" smtClean="0">
                <a:solidFill>
                  <a:schemeClr val="accent6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zh-TW" altLang="en-US" sz="6000" dirty="0" smtClean="0">
                <a:solidFill>
                  <a:schemeClr val="accent6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教 導 安 慰 使 我 結 果 子</a:t>
            </a:r>
            <a:endParaRPr lang="en-US" altLang="zh-CN" sz="6000" dirty="0">
              <a:solidFill>
                <a:schemeClr val="accent6">
                  <a:lumMod val="50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jiào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dǎo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ān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wèi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shǐ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wǒ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jié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guǒ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zi</a:t>
            </a:r>
            <a:endParaRPr lang="en-US" sz="4400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6100" dirty="0" smtClean="0">
                <a:solidFill>
                  <a:schemeClr val="accent6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	</a:t>
            </a:r>
            <a:r>
              <a:rPr lang="zh-TW" altLang="en-US" sz="6100" dirty="0" smtClean="0">
                <a:solidFill>
                  <a:schemeClr val="accent6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天 天 有 喜 樂 在 我 心</a:t>
            </a:r>
            <a:endParaRPr lang="en-US" altLang="zh-TW" sz="6100" dirty="0" smtClean="0">
              <a:solidFill>
                <a:schemeClr val="accent6">
                  <a:lumMod val="50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tiān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tiān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4">
                    <a:lumMod val="50000"/>
                  </a:schemeClr>
                </a:solidFill>
              </a:rPr>
              <a:t>yǒu</a:t>
            </a:r>
            <a:r>
              <a:rPr lang="en-US" sz="4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xǐ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 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lè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zài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wǒ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xīn</a:t>
            </a:r>
            <a:endParaRPr lang="en-US" sz="4400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6100" dirty="0" smtClean="0">
                <a:solidFill>
                  <a:schemeClr val="accent6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	      </a:t>
            </a:r>
            <a:r>
              <a:rPr lang="zh-TW" altLang="en-US" sz="6100" dirty="0" smtClean="0">
                <a:solidFill>
                  <a:schemeClr val="accent6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勇 敢 站 穩 愛 人 如 己</a:t>
            </a:r>
            <a:endParaRPr lang="en-US" altLang="zh-TW" sz="6100" dirty="0">
              <a:solidFill>
                <a:schemeClr val="accent6">
                  <a:lumMod val="50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			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yǒng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gǎn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4">
                    <a:lumMod val="50000"/>
                  </a:schemeClr>
                </a:solidFill>
              </a:rPr>
              <a:t>zhàn</a:t>
            </a:r>
            <a:r>
              <a:rPr lang="en-US" sz="4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4">
                    <a:lumMod val="50000"/>
                  </a:schemeClr>
                </a:solidFill>
              </a:rPr>
              <a:t>wěn</a:t>
            </a:r>
            <a:r>
              <a:rPr lang="en-US" sz="4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ài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rén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rú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jǐ</a:t>
            </a:r>
            <a:endParaRPr lang="en-US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199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94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DengXian</vt:lpstr>
      <vt:lpstr>等线 Light</vt:lpstr>
      <vt:lpstr>DFKai-SB</vt:lpstr>
      <vt:lpstr>Arial</vt:lpstr>
      <vt:lpstr>Calibri</vt:lpstr>
      <vt:lpstr>Calibri Light</vt:lpstr>
      <vt:lpstr>Office Theme</vt:lpstr>
      <vt:lpstr>聖靈的果子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14</cp:revision>
  <dcterms:created xsi:type="dcterms:W3CDTF">2020-01-07T14:21:07Z</dcterms:created>
  <dcterms:modified xsi:type="dcterms:W3CDTF">2020-01-07T17:26:27Z</dcterms:modified>
</cp:coreProperties>
</file>