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4" r:id="rId2"/>
    <p:sldId id="271" r:id="rId3"/>
    <p:sldId id="272" r:id="rId4"/>
    <p:sldId id="275" r:id="rId5"/>
    <p:sldId id="303" r:id="rId6"/>
    <p:sldId id="258" r:id="rId7"/>
    <p:sldId id="263" r:id="rId8"/>
    <p:sldId id="273" r:id="rId9"/>
    <p:sldId id="274" r:id="rId10"/>
    <p:sldId id="268" r:id="rId11"/>
    <p:sldId id="266" r:id="rId12"/>
    <p:sldId id="270" r:id="rId13"/>
    <p:sldId id="269" r:id="rId14"/>
    <p:sldId id="300" r:id="rId15"/>
    <p:sldId id="277" r:id="rId16"/>
    <p:sldId id="302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15"/>
    <a:srgbClr val="FF79A6"/>
    <a:srgbClr val="FF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4668B-8B47-4CBC-992C-BBA698AB34C6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F43C3-00B2-4626-8943-F5880C0833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59559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F43C3-00B2-4626-8943-F5880C0833BA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4005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F43C3-00B2-4626-8943-F5880C0833BA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4005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0380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6614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6007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3476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4136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3565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9363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0328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1879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2420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9284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4670-6345-42D3-BAE9-361E2BC9861D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0427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"/>
            <a:ext cx="9164398" cy="51426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3688" y="2247714"/>
            <a:ext cx="8229600" cy="857250"/>
          </a:xfrm>
        </p:spPr>
        <p:txBody>
          <a:bodyPr>
            <a:noAutofit/>
          </a:bodyPr>
          <a:lstStyle/>
          <a:p>
            <a:r>
              <a:rPr lang="zh-TW" altLang="en-US" sz="9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標楷體" pitchFamily="65" charset="-120"/>
                <a:ea typeface="標楷體" pitchFamily="65" charset="-120"/>
              </a:rPr>
              <a:t>別擔心</a:t>
            </a:r>
            <a:endParaRPr lang="zh-TW" alt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763688" y="332783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600" dirty="0" err="1"/>
              <a:t>bié</a:t>
            </a:r>
            <a:r>
              <a:rPr lang="en-US" altLang="zh-TW" sz="6600" dirty="0"/>
              <a:t> </a:t>
            </a:r>
            <a:r>
              <a:rPr lang="en-US" altLang="zh-TW" sz="6600" dirty="0" err="1" smtClean="0"/>
              <a:t>dān</a:t>
            </a:r>
            <a:r>
              <a:rPr lang="en-US" altLang="zh-TW" sz="6600" dirty="0" smtClean="0"/>
              <a:t> </a:t>
            </a:r>
            <a:r>
              <a:rPr lang="en-US" altLang="zh-TW" sz="6600" dirty="0" err="1" smtClean="0"/>
              <a:t>xīn</a:t>
            </a:r>
            <a:endParaRPr lang="zh-TW" alt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99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6" y="-6935"/>
            <a:ext cx="9129714" cy="51504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519522"/>
            <a:ext cx="8676456" cy="426647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感謝神 賜給我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衣服</a:t>
            </a:r>
            <a:endParaRPr lang="zh-TW" altLang="en-US" sz="48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 smtClean="0"/>
              <a:t>Gǎn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xiè</a:t>
            </a:r>
            <a:r>
              <a:rPr lang="en-US" altLang="zh-TW" sz="3600" dirty="0" smtClean="0"/>
              <a:t> </a:t>
            </a:r>
            <a:r>
              <a:rPr lang="en-US" altLang="zh-TW" sz="3600" dirty="0" err="1"/>
              <a:t>shén</a:t>
            </a:r>
            <a:r>
              <a:rPr lang="en-US" altLang="zh-TW" sz="3600" dirty="0"/>
              <a:t> </a:t>
            </a:r>
            <a:r>
              <a:rPr lang="en-US" altLang="zh-TW" sz="3600" dirty="0" err="1"/>
              <a:t>cì</a:t>
            </a:r>
            <a:r>
              <a:rPr lang="en-US" altLang="zh-TW" sz="3600" dirty="0"/>
              <a:t> </a:t>
            </a:r>
            <a:r>
              <a:rPr lang="en-US" altLang="zh-TW" sz="3600" dirty="0" err="1"/>
              <a:t>gěi</a:t>
            </a:r>
            <a:r>
              <a:rPr lang="en-US" altLang="zh-TW" sz="3600" dirty="0"/>
              <a:t> </a:t>
            </a:r>
            <a:r>
              <a:rPr lang="en-US" altLang="zh-TW" sz="3600" dirty="0" err="1"/>
              <a:t>wǒ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yī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fú</a:t>
            </a:r>
            <a:r>
              <a:rPr lang="en-US" altLang="zh-TW" sz="3600" dirty="0" smtClean="0"/>
              <a:t> </a:t>
            </a: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感謝神 桌上</a:t>
            </a: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還有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食物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dirty="0" err="1" smtClean="0"/>
              <a:t>Gǎn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xiè</a:t>
            </a:r>
            <a:r>
              <a:rPr lang="en-US" altLang="zh-TW" dirty="0" smtClean="0"/>
              <a:t> </a:t>
            </a:r>
            <a:r>
              <a:rPr lang="en-US" altLang="zh-TW" dirty="0" err="1"/>
              <a:t>shén</a:t>
            </a: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zhuō</a:t>
            </a:r>
            <a:r>
              <a:rPr lang="en-US" altLang="zh-TW" dirty="0" smtClean="0"/>
              <a:t> </a:t>
            </a:r>
            <a:r>
              <a:rPr lang="en-US" altLang="zh-TW" dirty="0" err="1"/>
              <a:t>shàng</a:t>
            </a:r>
            <a:r>
              <a:rPr lang="en-US" altLang="zh-TW" dirty="0"/>
              <a:t> </a:t>
            </a:r>
            <a:r>
              <a:rPr lang="en-US" altLang="zh-TW" dirty="0" err="1"/>
              <a:t>hái</a:t>
            </a:r>
            <a:r>
              <a:rPr lang="en-US" altLang="zh-TW" dirty="0"/>
              <a:t> </a:t>
            </a:r>
            <a:r>
              <a:rPr lang="en-US" altLang="zh-TW" dirty="0" err="1"/>
              <a:t>yǒu</a:t>
            </a:r>
            <a:r>
              <a:rPr lang="en-US" altLang="zh-TW" dirty="0"/>
              <a:t> </a:t>
            </a:r>
            <a:r>
              <a:rPr lang="en-US" altLang="zh-TW" dirty="0" err="1" smtClean="0"/>
              <a:t>shí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wù</a:t>
            </a:r>
            <a:endParaRPr lang="en-US" altLang="zh-TW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明天憂慮交給我天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父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 smtClean="0"/>
              <a:t>Míng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tiān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yōu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lǜ</a:t>
            </a:r>
            <a:r>
              <a:rPr lang="en-US" altLang="zh-TW" sz="3600" dirty="0" smtClean="0"/>
              <a:t> </a:t>
            </a:r>
            <a:r>
              <a:rPr lang="en-US" altLang="zh-TW" sz="3600" dirty="0" err="1"/>
              <a:t>jiāo</a:t>
            </a:r>
            <a:r>
              <a:rPr lang="en-US" altLang="zh-TW" sz="3600" dirty="0"/>
              <a:t> </a:t>
            </a:r>
            <a:r>
              <a:rPr lang="en-US" altLang="zh-TW" sz="3600" dirty="0" err="1"/>
              <a:t>gěi</a:t>
            </a:r>
            <a:r>
              <a:rPr lang="en-US" altLang="zh-TW" sz="3600" dirty="0"/>
              <a:t> </a:t>
            </a:r>
            <a:r>
              <a:rPr lang="en-US" altLang="zh-TW" sz="3600" dirty="0" err="1"/>
              <a:t>wǒ</a:t>
            </a:r>
            <a:r>
              <a:rPr lang="en-US" altLang="zh-TW" sz="3600" dirty="0"/>
              <a:t> </a:t>
            </a:r>
            <a:r>
              <a:rPr lang="en-US" altLang="zh-TW" sz="3600" dirty="0" err="1"/>
              <a:t>tiān</a:t>
            </a:r>
            <a:r>
              <a:rPr lang="en-US" altLang="zh-TW" sz="3600" dirty="0"/>
              <a:t> </a:t>
            </a:r>
            <a:r>
              <a:rPr lang="en-US" altLang="zh-TW" sz="3600" dirty="0" err="1"/>
              <a:t>fù</a:t>
            </a:r>
            <a:r>
              <a:rPr lang="en-US" altLang="zh-TW" sz="3600" dirty="0"/>
              <a:t> </a:t>
            </a:r>
            <a:endParaRPr lang="en-US" altLang="zh-TW" sz="36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14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6" y="-6935"/>
            <a:ext cx="9129714" cy="51504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4343" y="519522"/>
            <a:ext cx="8229600" cy="42124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感謝神 光照亮我家</a:t>
            </a:r>
          </a:p>
          <a:p>
            <a:pPr marL="0" indent="0" algn="ctr">
              <a:buNone/>
            </a:pPr>
            <a:r>
              <a:rPr lang="en-US" altLang="zh-TW" dirty="0" err="1" smtClean="0"/>
              <a:t>Gǎn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xiè</a:t>
            </a:r>
            <a:r>
              <a:rPr lang="en-US" altLang="zh-TW" dirty="0" smtClean="0"/>
              <a:t> </a:t>
            </a:r>
            <a:r>
              <a:rPr lang="en-US" altLang="zh-TW" dirty="0" err="1"/>
              <a:t>shén</a:t>
            </a: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guāng</a:t>
            </a:r>
            <a:r>
              <a:rPr lang="en-US" altLang="zh-TW" dirty="0" smtClean="0"/>
              <a:t> </a:t>
            </a:r>
            <a:r>
              <a:rPr lang="en-US" altLang="zh-TW" dirty="0" err="1"/>
              <a:t>zhào</a:t>
            </a:r>
            <a:r>
              <a:rPr lang="en-US" altLang="zh-TW" dirty="0"/>
              <a:t> </a:t>
            </a:r>
            <a:r>
              <a:rPr lang="en-US" altLang="zh-TW" dirty="0" err="1"/>
              <a:t>liàng</a:t>
            </a:r>
            <a:r>
              <a:rPr lang="en-US" altLang="zh-TW" dirty="0"/>
              <a:t> </a:t>
            </a:r>
            <a:r>
              <a:rPr lang="en-US" altLang="zh-TW" dirty="0" err="1" smtClean="0"/>
              <a:t>wǒ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jiā</a:t>
            </a:r>
            <a:r>
              <a:rPr lang="en-US" altLang="zh-TW" dirty="0" smtClean="0"/>
              <a:t> </a:t>
            </a: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感謝</a:t>
            </a: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神 我們彼此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相愛</a:t>
            </a:r>
            <a:r>
              <a:rPr lang="en-US" altLang="zh-TW" sz="3600" dirty="0" err="1"/>
              <a:t>gǎnxiè</a:t>
            </a:r>
            <a:r>
              <a:rPr lang="en-US" altLang="zh-TW" sz="3600" dirty="0"/>
              <a:t> </a:t>
            </a:r>
            <a:r>
              <a:rPr lang="en-US" altLang="zh-TW" sz="3600" dirty="0" err="1"/>
              <a:t>shén</a:t>
            </a:r>
            <a:r>
              <a:rPr lang="en-US" altLang="zh-TW" sz="3600" dirty="0"/>
              <a:t> 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wǒ</a:t>
            </a:r>
            <a:r>
              <a:rPr lang="en-US" altLang="zh-TW" sz="3600" dirty="0" smtClean="0"/>
              <a:t> men </a:t>
            </a:r>
            <a:r>
              <a:rPr lang="en-US" altLang="zh-TW" sz="3600" dirty="0" err="1" smtClean="0"/>
              <a:t>bǐ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cǐ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xiāng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ài</a:t>
            </a:r>
            <a:endParaRPr lang="zh-TW" altLang="en-US" sz="36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當喜樂因我擁有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一切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/>
              <a:t>dāng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xǐ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lè</a:t>
            </a:r>
            <a:r>
              <a:rPr lang="en-US" altLang="zh-TW" sz="3600" dirty="0" smtClean="0"/>
              <a:t> </a:t>
            </a:r>
            <a:r>
              <a:rPr lang="en-US" altLang="zh-TW" sz="3600" dirty="0" err="1"/>
              <a:t>yīn</a:t>
            </a:r>
            <a:r>
              <a:rPr lang="en-US" altLang="zh-TW" sz="3600" dirty="0"/>
              <a:t> </a:t>
            </a:r>
            <a:r>
              <a:rPr lang="en-US" altLang="zh-TW" sz="3600" dirty="0" err="1"/>
              <a:t>wǒ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yǒng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yǒu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yī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qiè</a:t>
            </a:r>
            <a:endParaRPr lang="zh-TW" altLang="en-US" sz="36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42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ãbackground powerpoint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942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690" y="735546"/>
            <a:ext cx="8515562" cy="339447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別擔心</a:t>
            </a:r>
            <a:r>
              <a:rPr lang="en-US" altLang="zh-TW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! </a:t>
            </a: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天父祂好愛你</a:t>
            </a:r>
          </a:p>
          <a:p>
            <a:pPr marL="0" indent="0" algn="ctr">
              <a:buNone/>
            </a:pPr>
            <a:r>
              <a:rPr lang="en-US" altLang="zh-TW" sz="4300" dirty="0" err="1"/>
              <a:t>bié</a:t>
            </a:r>
            <a:r>
              <a:rPr lang="en-US" altLang="zh-TW" sz="4300" dirty="0"/>
              <a:t> </a:t>
            </a:r>
            <a:r>
              <a:rPr lang="en-US" altLang="zh-TW" sz="4300" dirty="0" err="1" smtClean="0"/>
              <a:t>dān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xīn</a:t>
            </a:r>
            <a:r>
              <a:rPr lang="en-US" altLang="zh-TW" sz="4300" dirty="0"/>
              <a:t>! </a:t>
            </a:r>
            <a:r>
              <a:rPr lang="en-US" altLang="zh-TW" sz="4300" dirty="0" err="1"/>
              <a:t>Tiān</a:t>
            </a:r>
            <a:r>
              <a:rPr lang="en-US" altLang="zh-TW" sz="4300" dirty="0"/>
              <a:t> </a:t>
            </a:r>
            <a:r>
              <a:rPr lang="en-US" altLang="zh-TW" sz="4300" dirty="0" err="1"/>
              <a:t>fù</a:t>
            </a:r>
            <a:r>
              <a:rPr lang="en-US" altLang="zh-TW" sz="4300" dirty="0"/>
              <a:t> </a:t>
            </a:r>
            <a:r>
              <a:rPr lang="en-US" altLang="zh-TW" sz="4300" dirty="0" err="1"/>
              <a:t>tā</a:t>
            </a:r>
            <a:r>
              <a:rPr lang="en-US" altLang="zh-TW" sz="4300" dirty="0"/>
              <a:t> </a:t>
            </a:r>
            <a:r>
              <a:rPr lang="en-US" altLang="zh-TW" sz="4300" dirty="0" err="1"/>
              <a:t>hǎo</a:t>
            </a:r>
            <a:r>
              <a:rPr lang="en-US" altLang="zh-TW" sz="4300" dirty="0"/>
              <a:t> </a:t>
            </a:r>
            <a:r>
              <a:rPr lang="en-US" altLang="zh-TW" sz="4300" dirty="0" err="1"/>
              <a:t>ài</a:t>
            </a:r>
            <a:r>
              <a:rPr lang="en-US" altLang="zh-TW" sz="4300" dirty="0"/>
              <a:t> </a:t>
            </a:r>
            <a:r>
              <a:rPr lang="en-US" altLang="zh-TW" sz="4300" dirty="0" err="1"/>
              <a:t>nǐ</a:t>
            </a:r>
            <a:r>
              <a:rPr lang="en-US" altLang="zh-TW" sz="4300" dirty="0"/>
              <a:t> </a:t>
            </a:r>
            <a:endParaRPr lang="en-US" altLang="zh-TW" sz="4300" dirty="0" smtClean="0"/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</a:t>
            </a: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父祂愛</a:t>
            </a: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你</a:t>
            </a:r>
            <a:endParaRPr lang="en-US" altLang="zh-TW" sz="60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4300" dirty="0" err="1" smtClean="0"/>
              <a:t>tiān</a:t>
            </a:r>
            <a:r>
              <a:rPr lang="en-US" altLang="zh-TW" sz="4300" dirty="0" smtClean="0"/>
              <a:t> </a:t>
            </a:r>
            <a:r>
              <a:rPr lang="en-US" altLang="zh-TW" sz="4300" dirty="0" err="1"/>
              <a:t>fù</a:t>
            </a:r>
            <a:r>
              <a:rPr lang="en-US" altLang="zh-TW" sz="4300" dirty="0"/>
              <a:t> </a:t>
            </a:r>
            <a:r>
              <a:rPr lang="en-US" altLang="zh-TW" sz="4300" dirty="0" err="1"/>
              <a:t>tā</a:t>
            </a:r>
            <a:r>
              <a:rPr lang="en-US" altLang="zh-TW" sz="4300" dirty="0"/>
              <a:t> </a:t>
            </a:r>
            <a:r>
              <a:rPr lang="en-US" altLang="zh-TW" sz="4300" dirty="0" err="1"/>
              <a:t>ài</a:t>
            </a:r>
            <a:r>
              <a:rPr lang="en-US" altLang="zh-TW" sz="4300" dirty="0"/>
              <a:t> </a:t>
            </a:r>
            <a:r>
              <a:rPr lang="en-US" altLang="zh-TW" sz="4300" dirty="0" err="1" smtClean="0"/>
              <a:t>nǐ</a:t>
            </a:r>
            <a:r>
              <a:rPr lang="en-US" altLang="zh-TW" sz="4300" dirty="0" smtClean="0"/>
              <a:t> </a:t>
            </a:r>
          </a:p>
          <a:p>
            <a:pPr marL="0" indent="0" algn="ctr">
              <a:buNone/>
            </a:pPr>
            <a:r>
              <a:rPr lang="zh-TW" altLang="en-US" sz="61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超過一切想像</a:t>
            </a:r>
          </a:p>
          <a:p>
            <a:pPr marL="0" indent="0" algn="ctr">
              <a:buNone/>
            </a:pPr>
            <a:r>
              <a:rPr lang="en-US" altLang="zh-TW" sz="4300" dirty="0" err="1" smtClean="0"/>
              <a:t>chāo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guò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yī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qiè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xiǎng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xiàng</a:t>
            </a:r>
            <a:r>
              <a:rPr lang="en-US" altLang="zh-TW" sz="4300" dirty="0" smtClean="0"/>
              <a:t> </a:t>
            </a:r>
            <a:endParaRPr lang="zh-TW" altLang="en-US" sz="43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4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ãbackground powerpoint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942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527428"/>
            <a:ext cx="8229600" cy="41505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別擔心</a:t>
            </a:r>
            <a:r>
              <a:rPr lang="en-US" altLang="zh-TW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! </a:t>
            </a: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天父祂好愛你</a:t>
            </a:r>
          </a:p>
          <a:p>
            <a:pPr marL="0" indent="0" algn="ctr">
              <a:buNone/>
            </a:pPr>
            <a:r>
              <a:rPr lang="en-US" altLang="zh-TW" dirty="0" err="1"/>
              <a:t>bié</a:t>
            </a:r>
            <a:r>
              <a:rPr lang="en-US" altLang="zh-TW" dirty="0"/>
              <a:t> </a:t>
            </a:r>
            <a:r>
              <a:rPr lang="en-US" altLang="zh-TW" dirty="0" err="1" smtClean="0"/>
              <a:t>dān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xīn</a:t>
            </a:r>
            <a:r>
              <a:rPr lang="en-US" altLang="zh-TW" dirty="0" smtClean="0"/>
              <a:t>!      </a:t>
            </a:r>
            <a:r>
              <a:rPr lang="en-US" altLang="zh-TW" dirty="0" err="1"/>
              <a:t>Tiān</a:t>
            </a:r>
            <a:r>
              <a:rPr lang="en-US" altLang="zh-TW" dirty="0"/>
              <a:t> </a:t>
            </a:r>
            <a:r>
              <a:rPr lang="en-US" altLang="zh-TW" dirty="0" err="1"/>
              <a:t>fù</a:t>
            </a:r>
            <a:r>
              <a:rPr lang="en-US" altLang="zh-TW" dirty="0"/>
              <a:t> </a:t>
            </a:r>
            <a:r>
              <a:rPr lang="en-US" altLang="zh-TW" dirty="0" err="1"/>
              <a:t>tā</a:t>
            </a:r>
            <a:r>
              <a:rPr lang="en-US" altLang="zh-TW" dirty="0"/>
              <a:t> </a:t>
            </a:r>
            <a:r>
              <a:rPr lang="en-US" altLang="zh-TW" dirty="0" err="1"/>
              <a:t>hǎo</a:t>
            </a:r>
            <a:r>
              <a:rPr lang="en-US" altLang="zh-TW" dirty="0"/>
              <a:t> </a:t>
            </a:r>
            <a:r>
              <a:rPr lang="en-US" altLang="zh-TW" dirty="0" err="1"/>
              <a:t>ài</a:t>
            </a:r>
            <a:r>
              <a:rPr lang="en-US" altLang="zh-TW" dirty="0"/>
              <a:t> </a:t>
            </a:r>
            <a:r>
              <a:rPr lang="en-US" altLang="zh-TW" dirty="0" err="1"/>
              <a:t>nǐ</a:t>
            </a:r>
            <a:r>
              <a:rPr lang="en-US" altLang="zh-TW" dirty="0"/>
              <a:t> </a:t>
            </a:r>
            <a:endParaRPr lang="zh-TW" altLang="en-US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天父祂看顧你</a:t>
            </a:r>
          </a:p>
          <a:p>
            <a:pPr marL="0" indent="0" algn="ctr">
              <a:buNone/>
            </a:pPr>
            <a:r>
              <a:rPr lang="en-US" altLang="zh-TW" dirty="0" err="1" smtClean="0"/>
              <a:t>tiān</a:t>
            </a:r>
            <a:r>
              <a:rPr lang="en-US" altLang="zh-TW" dirty="0" smtClean="0"/>
              <a:t> </a:t>
            </a:r>
            <a:r>
              <a:rPr lang="en-US" altLang="zh-TW" dirty="0" err="1"/>
              <a:t>fù</a:t>
            </a:r>
            <a:r>
              <a:rPr lang="en-US" altLang="zh-TW" dirty="0"/>
              <a:t> </a:t>
            </a:r>
            <a:r>
              <a:rPr lang="en-US" altLang="zh-TW" dirty="0" err="1"/>
              <a:t>tā</a:t>
            </a:r>
            <a:r>
              <a:rPr lang="en-US" altLang="zh-TW" dirty="0"/>
              <a:t> </a:t>
            </a:r>
            <a:r>
              <a:rPr lang="en-US" altLang="zh-TW" dirty="0" err="1" smtClean="0"/>
              <a:t>kàn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gù</a:t>
            </a:r>
            <a:r>
              <a:rPr lang="en-US" altLang="zh-TW" dirty="0" smtClean="0"/>
              <a:t> </a:t>
            </a:r>
            <a:r>
              <a:rPr lang="en-US" altLang="zh-TW" dirty="0" err="1"/>
              <a:t>nǐ</a:t>
            </a:r>
            <a:endParaRPr lang="zh-TW" altLang="en-US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這一生都與你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同行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dirty="0" err="1"/>
              <a:t>zhè</a:t>
            </a:r>
            <a:r>
              <a:rPr lang="en-US" altLang="zh-TW" dirty="0"/>
              <a:t> </a:t>
            </a:r>
            <a:r>
              <a:rPr lang="en-US" altLang="zh-TW" dirty="0" err="1" smtClean="0"/>
              <a:t>yī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shēng</a:t>
            </a:r>
            <a:r>
              <a:rPr lang="en-US" altLang="zh-TW" dirty="0" smtClean="0"/>
              <a:t> </a:t>
            </a:r>
            <a:r>
              <a:rPr lang="en-US" altLang="zh-TW" dirty="0" err="1"/>
              <a:t>dōu</a:t>
            </a:r>
            <a:r>
              <a:rPr lang="en-US" altLang="zh-TW" dirty="0"/>
              <a:t> </a:t>
            </a:r>
            <a:r>
              <a:rPr lang="en-US" altLang="zh-TW" dirty="0" err="1"/>
              <a:t>yǔ</a:t>
            </a:r>
            <a:r>
              <a:rPr lang="en-US" altLang="zh-TW" dirty="0"/>
              <a:t> </a:t>
            </a:r>
            <a:r>
              <a:rPr lang="en-US" altLang="zh-TW" dirty="0" err="1"/>
              <a:t>nǐ</a:t>
            </a:r>
            <a:r>
              <a:rPr lang="en-US" altLang="zh-TW" dirty="0"/>
              <a:t> </a:t>
            </a:r>
            <a:r>
              <a:rPr lang="en-US" altLang="zh-TW" dirty="0" err="1" smtClean="0"/>
              <a:t>tóng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xíng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73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9900" b="1" dirty="0" smtClean="0">
                <a:solidFill>
                  <a:srgbClr val="FF0000"/>
                </a:solidFill>
              </a:rPr>
              <a:t>初班</a:t>
            </a:r>
            <a:endParaRPr lang="zh-TW" altLang="en-US" sz="199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ç¸éåç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58"/>
            <a:ext cx="8438301" cy="4929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ç¸éåç"/>
          <p:cNvPicPr>
            <a:picLocks noChangeAspect="1" noChangeArrowheads="1"/>
          </p:cNvPicPr>
          <p:nvPr/>
        </p:nvPicPr>
        <p:blipFill>
          <a:blip r:embed="rId2"/>
          <a:srcRect l="21521" r="21601"/>
          <a:stretch>
            <a:fillRect/>
          </a:stretch>
        </p:blipFill>
        <p:spPr bwMode="auto">
          <a:xfrm>
            <a:off x="214282" y="71420"/>
            <a:ext cx="2643206" cy="2714626"/>
          </a:xfrm>
          <a:prstGeom prst="rect">
            <a:avLst/>
          </a:prstGeom>
          <a:noFill/>
        </p:spPr>
      </p:pic>
      <p:pic>
        <p:nvPicPr>
          <p:cNvPr id="5" name="Picture 2" descr="ç¸éåç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000378"/>
            <a:ext cx="3429024" cy="2000264"/>
          </a:xfrm>
          <a:prstGeom prst="rect">
            <a:avLst/>
          </a:prstGeom>
          <a:noFill/>
        </p:spPr>
      </p:pic>
      <p:pic>
        <p:nvPicPr>
          <p:cNvPr id="6" name="Picture 2" descr="ãstand up clipartãçåçæå°çµæ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857238"/>
            <a:ext cx="1285884" cy="2050579"/>
          </a:xfrm>
          <a:prstGeom prst="rect">
            <a:avLst/>
          </a:prstGeom>
          <a:noFill/>
        </p:spPr>
      </p:pic>
      <p:pic>
        <p:nvPicPr>
          <p:cNvPr id="7" name="Picture 4" descr="ãstand up clipartãçåçæå°çµæ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68" y="857238"/>
            <a:ext cx="1212173" cy="2143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22" name="Picture 2" descr="ç¸éåç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6"/>
            <a:ext cx="8082699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1746" name="Picture 2" descr="ãstand up clipart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71486"/>
            <a:ext cx="2687855" cy="4286280"/>
          </a:xfrm>
          <a:prstGeom prst="rect">
            <a:avLst/>
          </a:prstGeom>
          <a:noFill/>
        </p:spPr>
      </p:pic>
      <p:pic>
        <p:nvPicPr>
          <p:cNvPr id="31748" name="Picture 4" descr="ãstand up clipartãçåçæå°çµæ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71420"/>
            <a:ext cx="2714644" cy="47994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2770" name="Picture 2" descr="ç¸éåç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14296"/>
            <a:ext cx="4786346" cy="4786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ãeducational ppt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357172"/>
            <a:ext cx="2108920" cy="4428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小鳥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xiǎo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niǎo</a:t>
            </a:r>
            <a:endParaRPr lang="en-US" altLang="zh-TW" sz="28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自由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  </a:t>
            </a:r>
            <a:r>
              <a:rPr lang="en-US" altLang="zh-TW" dirty="0" err="1" smtClean="0">
                <a:solidFill>
                  <a:schemeClr val="bg1"/>
                </a:solidFill>
              </a:rPr>
              <a:t>zì</a:t>
            </a:r>
            <a:r>
              <a:rPr lang="en-US" altLang="zh-TW" dirty="0" smtClean="0">
                <a:solidFill>
                  <a:schemeClr val="bg1"/>
                </a:solidFill>
              </a:rPr>
              <a:t>  </a:t>
            </a:r>
            <a:r>
              <a:rPr lang="en-US" altLang="zh-TW" dirty="0" err="1" smtClean="0">
                <a:solidFill>
                  <a:schemeClr val="bg1"/>
                </a:solidFill>
              </a:rPr>
              <a:t>yóu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飛翔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fēi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xiáng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615208" y="465516"/>
            <a:ext cx="2108920" cy="442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花朵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Huā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duǒ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田野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solidFill>
                  <a:schemeClr val="bg1"/>
                </a:solidFill>
              </a:rPr>
              <a:t>tián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yě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綻放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zhàn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fàng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228184" y="465516"/>
            <a:ext cx="2304256" cy="442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憂慮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>
                <a:solidFill>
                  <a:schemeClr val="bg1"/>
                </a:solidFill>
              </a:rPr>
              <a:t>yōu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lǜ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別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>
                <a:solidFill>
                  <a:schemeClr val="bg1"/>
                </a:solidFill>
              </a:rPr>
              <a:t>bié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或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>
                <a:solidFill>
                  <a:schemeClr val="bg1"/>
                </a:solidFill>
              </a:rPr>
              <a:t>huò</a:t>
            </a:r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99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3794" name="Picture 2" descr="ãhats clipart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296"/>
            <a:ext cx="7286676" cy="48594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4818" name="Picture 2" descr="ç¸éåç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85285"/>
            <a:ext cx="4786346" cy="4858215"/>
          </a:xfrm>
          <a:prstGeom prst="rect">
            <a:avLst/>
          </a:prstGeom>
          <a:noFill/>
        </p:spPr>
      </p:pic>
      <p:pic>
        <p:nvPicPr>
          <p:cNvPr id="34820" name="Picture 4" descr="ãmui ten clipartãçåçæå°çµæ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123796">
            <a:off x="4819714" y="497949"/>
            <a:ext cx="759275" cy="636412"/>
          </a:xfrm>
          <a:prstGeom prst="rect">
            <a:avLst/>
          </a:prstGeom>
          <a:noFill/>
        </p:spPr>
      </p:pic>
      <p:pic>
        <p:nvPicPr>
          <p:cNvPr id="6" name="Picture 4" descr="ãmui ten clipartãçåçæå°çµæ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123796">
            <a:off x="5176903" y="2926841"/>
            <a:ext cx="759275" cy="63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ãclothes clipart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 t="10000" b="61538"/>
          <a:stretch>
            <a:fillRect/>
          </a:stretch>
        </p:blipFill>
        <p:spPr bwMode="auto">
          <a:xfrm>
            <a:off x="500034" y="1142990"/>
            <a:ext cx="7780879" cy="2214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6868" name="Picture 4" descr="ãpants clipart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72"/>
            <a:ext cx="2857500" cy="2857500"/>
          </a:xfrm>
          <a:prstGeom prst="rect">
            <a:avLst/>
          </a:prstGeom>
          <a:noFill/>
        </p:spPr>
      </p:pic>
      <p:pic>
        <p:nvPicPr>
          <p:cNvPr id="36870" name="Picture 6" descr="ãpants clipartãçåçæå°çµæ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857238"/>
            <a:ext cx="3714775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7890" name="Picture 2" descr="ãdress clipartãçåçæå°çµæ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85734"/>
            <a:ext cx="4000528" cy="4030082"/>
          </a:xfrm>
          <a:prstGeom prst="rect">
            <a:avLst/>
          </a:prstGeom>
          <a:noFill/>
        </p:spPr>
      </p:pic>
      <p:pic>
        <p:nvPicPr>
          <p:cNvPr id="37892" name="Picture 4" descr="ç¸éåç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28610"/>
            <a:ext cx="428625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8914" name="Picture 2" descr="ãç clipart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10"/>
            <a:ext cx="3452823" cy="3571886"/>
          </a:xfrm>
          <a:prstGeom prst="rect">
            <a:avLst/>
          </a:prstGeom>
          <a:noFill/>
        </p:spPr>
      </p:pic>
      <p:pic>
        <p:nvPicPr>
          <p:cNvPr id="38918" name="Picture 6" descr="ç¸éåç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857238"/>
            <a:ext cx="3854438" cy="38544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9938" name="Picture 2" descr="ãpens clipart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-71456"/>
            <a:ext cx="4023000" cy="54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62" name="Picture 2" descr="ç¸éåç"/>
          <p:cNvPicPr>
            <a:picLocks noChangeAspect="1" noChangeArrowheads="1"/>
          </p:cNvPicPr>
          <p:nvPr/>
        </p:nvPicPr>
        <p:blipFill>
          <a:blip r:embed="rId2"/>
          <a:srcRect r="14999"/>
          <a:stretch>
            <a:fillRect/>
          </a:stretch>
        </p:blipFill>
        <p:spPr bwMode="auto">
          <a:xfrm>
            <a:off x="1643042" y="642924"/>
            <a:ext cx="4786346" cy="40042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1986" name="Picture 2" descr="ãæ¡ clipart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57172"/>
            <a:ext cx="5429288" cy="4535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3010" name="Picture 2" descr="ãæ¤å­clipart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14296"/>
            <a:ext cx="3929090" cy="47066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ãeducational ppt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357172"/>
            <a:ext cx="2108920" cy="4428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溫暖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wēn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nuǎn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endParaRPr lang="en-US" altLang="zh-TW" sz="28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太陽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chemeClr val="bg1"/>
                </a:solidFill>
              </a:rPr>
              <a:t>tài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yáng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升起</a:t>
            </a:r>
            <a:r>
              <a:rPr lang="en-US" altLang="zh-TW" dirty="0" err="1" smtClean="0">
                <a:solidFill>
                  <a:schemeClr val="bg1"/>
                </a:solidFill>
              </a:rPr>
              <a:t>shēng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qǐ</a:t>
            </a:r>
            <a:endParaRPr lang="en-US" altLang="zh-TW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615208" y="465516"/>
            <a:ext cx="2108920" cy="442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天空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Tiān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kōng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落下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solidFill>
                  <a:schemeClr val="bg1"/>
                </a:solidFill>
              </a:rPr>
              <a:t>luò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xià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雨滴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yǔ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dī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228184" y="465516"/>
            <a:ext cx="2304256" cy="442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豐富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>
                <a:solidFill>
                  <a:schemeClr val="bg1"/>
                </a:solidFill>
              </a:rPr>
              <a:t>fēng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fù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缺</a:t>
            </a:r>
            <a:endParaRPr lang="en-US" altLang="zh-TW" sz="4400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>
                <a:solidFill>
                  <a:schemeClr val="bg1"/>
                </a:solidFill>
              </a:rPr>
              <a:t>quē</a:t>
            </a:r>
            <a:endParaRPr lang="zh-TW" altLang="en-US" sz="2800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什麼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>
                <a:solidFill>
                  <a:schemeClr val="bg1"/>
                </a:solidFill>
              </a:rPr>
              <a:t>shén</a:t>
            </a:r>
            <a:r>
              <a:rPr lang="en-US" altLang="zh-TW" sz="2800" dirty="0">
                <a:solidFill>
                  <a:schemeClr val="bg1"/>
                </a:solidFill>
              </a:rPr>
              <a:t> me</a:t>
            </a:r>
          </a:p>
        </p:txBody>
      </p:sp>
    </p:spTree>
    <p:extLst>
      <p:ext uri="{BB962C8B-B14F-4D97-AF65-F5344CB8AC3E}">
        <p14:creationId xmlns="" xmlns:p14="http://schemas.microsoft.com/office/powerpoint/2010/main" val="219253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4034" name="Picture 2" descr="ãåº clipart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28610"/>
            <a:ext cx="7008224" cy="4000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5058" name="Picture 2" descr="ãå± clipart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34"/>
            <a:ext cx="4500594" cy="44126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6082" name="Picture 2" descr="ãé clipart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 l="9970" t="3969" r="17749" b="6734"/>
          <a:stretch>
            <a:fillRect/>
          </a:stretch>
        </p:blipFill>
        <p:spPr bwMode="auto">
          <a:xfrm>
            <a:off x="357158" y="214296"/>
            <a:ext cx="2571768" cy="3990674"/>
          </a:xfrm>
          <a:prstGeom prst="rect">
            <a:avLst/>
          </a:prstGeom>
          <a:noFill/>
        </p:spPr>
      </p:pic>
      <p:pic>
        <p:nvPicPr>
          <p:cNvPr id="46084" name="Picture 4" descr="ç¸éåç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785800"/>
            <a:ext cx="2995977" cy="3857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7106" name="Picture 2" descr="ç¸éåç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57172"/>
            <a:ext cx="3857652" cy="36647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8130" name="Picture 2" descr="ãç¬ clipart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6"/>
            <a:ext cx="2762865" cy="2500330"/>
          </a:xfrm>
          <a:prstGeom prst="rect">
            <a:avLst/>
          </a:prstGeom>
          <a:noFill/>
        </p:spPr>
      </p:pic>
      <p:pic>
        <p:nvPicPr>
          <p:cNvPr id="48132" name="Picture 4" descr="ãsmiles clipartãçåçæå°çµæ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000114"/>
            <a:ext cx="4914880" cy="30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9154" name="Picture 2" descr="ãheart clipart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 l="6615" t="13229" r="7395" b="15333"/>
          <a:stretch>
            <a:fillRect/>
          </a:stretch>
        </p:blipFill>
        <p:spPr bwMode="auto">
          <a:xfrm>
            <a:off x="1714480" y="357172"/>
            <a:ext cx="4643470" cy="3857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0178" name="Picture 2" descr="ãcry clipart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8"/>
            <a:ext cx="1971675" cy="2314575"/>
          </a:xfrm>
          <a:prstGeom prst="rect">
            <a:avLst/>
          </a:prstGeom>
          <a:noFill/>
        </p:spPr>
      </p:pic>
      <p:pic>
        <p:nvPicPr>
          <p:cNvPr id="50180" name="Picture 4" descr="ãcry clipartãçåçæå°çµæ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285734"/>
            <a:ext cx="2228427" cy="2880000"/>
          </a:xfrm>
          <a:prstGeom prst="rect">
            <a:avLst/>
          </a:prstGeom>
          <a:noFill/>
        </p:spPr>
      </p:pic>
      <p:pic>
        <p:nvPicPr>
          <p:cNvPr id="50182" name="Picture 6" descr="ãcry clipartãçåçæå°çµæ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1857370"/>
            <a:ext cx="3429024" cy="3143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06" name="Picture 6" descr="ç¸éåç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0"/>
            <a:ext cx="4286280" cy="51027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2226" name="Picture 2" descr="ãcolor clipart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428610"/>
            <a:ext cx="4396184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ãeducational ppt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71470" y="285734"/>
            <a:ext cx="2664296" cy="44284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超過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chāo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guò</a:t>
            </a:r>
            <a:endParaRPr lang="en-US" altLang="zh-TW" sz="28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一切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dirty="0" err="1">
                <a:solidFill>
                  <a:schemeClr val="bg1"/>
                </a:solidFill>
              </a:rPr>
              <a:t>yī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qiè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想像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xiǎng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xiàng</a:t>
            </a:r>
            <a:endParaRPr lang="en-US" altLang="zh-TW" sz="2800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000364" y="285734"/>
            <a:ext cx="2829000" cy="442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看顧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kàn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gù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這一生</a:t>
            </a:r>
            <a:endParaRPr lang="en-US" altLang="zh-TW" sz="4400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400" dirty="0" err="1" smtClean="0">
                <a:solidFill>
                  <a:schemeClr val="bg1"/>
                </a:solidFill>
              </a:rPr>
              <a:t>zhè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yī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shēng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都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dōu</a:t>
            </a: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429388" y="285734"/>
            <a:ext cx="2088232" cy="442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與</a:t>
            </a: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你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yǔ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nǐ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同行</a:t>
            </a:r>
            <a:endParaRPr lang="en-US" altLang="zh-TW" sz="4400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tóng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xíng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59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ãeducational ppt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285734"/>
            <a:ext cx="2108920" cy="44284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感謝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Gǎn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xiè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endParaRPr lang="en-US" altLang="zh-TW" sz="28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賜</a:t>
            </a: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給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dirty="0" err="1">
                <a:solidFill>
                  <a:schemeClr val="bg1"/>
                </a:solidFill>
              </a:rPr>
              <a:t>cì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gěi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衣服</a:t>
            </a:r>
          </a:p>
          <a:p>
            <a:pPr marL="0" indent="0" algn="ctr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yī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fú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928926" y="285734"/>
            <a:ext cx="2108920" cy="442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桌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Zhuō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還有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dirty="0" err="1" smtClean="0">
                <a:solidFill>
                  <a:schemeClr val="bg1"/>
                </a:solidFill>
              </a:rPr>
              <a:t>hái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yǒu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食物</a:t>
            </a:r>
            <a:endParaRPr lang="en-US" altLang="zh-TW" sz="4400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>
                <a:solidFill>
                  <a:schemeClr val="bg1"/>
                </a:solidFill>
              </a:rPr>
              <a:t>shí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wù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5500694" y="285734"/>
            <a:ext cx="3147664" cy="442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明天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>
                <a:solidFill>
                  <a:schemeClr val="bg1"/>
                </a:solidFill>
              </a:rPr>
              <a:t>Míng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tiān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交給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>
                <a:solidFill>
                  <a:schemeClr val="bg1"/>
                </a:solidFill>
              </a:rPr>
              <a:t>jiāo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gěi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彼此相愛</a:t>
            </a:r>
            <a:endParaRPr lang="en-US" altLang="zh-TW" sz="4400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>
                <a:solidFill>
                  <a:schemeClr val="bg1"/>
                </a:solidFill>
              </a:rPr>
              <a:t>bǐ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cǐ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xiāng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ài</a:t>
            </a:r>
            <a:endParaRPr lang="en-US" altLang="zh-TW" sz="28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0430" y="1643056"/>
            <a:ext cx="4018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擁有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en-US" altLang="zh-TW" sz="2800" dirty="0" err="1" smtClean="0">
                <a:solidFill>
                  <a:schemeClr val="bg1"/>
                </a:solidFill>
              </a:rPr>
              <a:t>yǒng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yǒu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35686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26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303498"/>
            <a:ext cx="8507288" cy="4698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小小鳥自由地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飛翔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/>
              <a:t>Xiǎo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xiǎo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niǎo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zì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yóu</a:t>
            </a:r>
            <a:r>
              <a:rPr lang="en-US" altLang="zh-TW" sz="3600" dirty="0" smtClean="0"/>
              <a:t> </a:t>
            </a:r>
            <a:r>
              <a:rPr lang="en-US" altLang="zh-TW" sz="3600" dirty="0" err="1"/>
              <a:t>dì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fēi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xiáng</a:t>
            </a:r>
            <a:endParaRPr lang="en-US" altLang="zh-TW" sz="36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花朵</a:t>
            </a: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朵在田野裡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綻放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 smtClean="0"/>
              <a:t>Huā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duǒ</a:t>
            </a:r>
            <a:r>
              <a:rPr lang="en-US" altLang="zh-TW" sz="3600" dirty="0" smtClean="0"/>
              <a:t> </a:t>
            </a:r>
            <a:r>
              <a:rPr lang="en-US" altLang="zh-TW" sz="3600" dirty="0" err="1"/>
              <a:t>duǒ</a:t>
            </a:r>
            <a:r>
              <a:rPr lang="en-US" altLang="zh-TW" sz="3600" dirty="0"/>
              <a:t> </a:t>
            </a:r>
            <a:r>
              <a:rPr lang="en-US" altLang="zh-TW" sz="3600" dirty="0" err="1"/>
              <a:t>zài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tián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yě</a:t>
            </a:r>
            <a:r>
              <a:rPr lang="en-US" altLang="zh-TW" sz="3600" dirty="0" smtClean="0"/>
              <a:t> </a:t>
            </a:r>
            <a:r>
              <a:rPr lang="en-US" altLang="zh-TW" sz="3600" dirty="0" err="1"/>
              <a:t>lǐ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zhàn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fàng</a:t>
            </a:r>
            <a:endParaRPr lang="en-US" altLang="zh-TW" sz="36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他們從不擔心或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憂慮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 smtClean="0"/>
              <a:t>Tā</a:t>
            </a:r>
            <a:r>
              <a:rPr lang="en-US" altLang="zh-TW" sz="3600" dirty="0" smtClean="0"/>
              <a:t> men </a:t>
            </a:r>
            <a:r>
              <a:rPr lang="en-US" altLang="zh-TW" sz="3600" dirty="0" err="1"/>
              <a:t>cóng</a:t>
            </a:r>
            <a:r>
              <a:rPr lang="en-US" altLang="zh-TW" sz="3600" dirty="0"/>
              <a:t> </a:t>
            </a:r>
            <a:r>
              <a:rPr lang="en-US" altLang="zh-TW" sz="3600" dirty="0" err="1"/>
              <a:t>bù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dān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xīn</a:t>
            </a:r>
            <a:r>
              <a:rPr lang="en-US" altLang="zh-TW" sz="3600" dirty="0" smtClean="0"/>
              <a:t> </a:t>
            </a:r>
            <a:r>
              <a:rPr lang="en-US" altLang="zh-TW" sz="3600" dirty="0" err="1"/>
              <a:t>huò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yōu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lǜ</a:t>
            </a:r>
            <a:endParaRPr lang="zh-TW" altLang="en-US" sz="36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60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26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357504"/>
            <a:ext cx="8568952" cy="45365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好</a:t>
            </a: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溫暖的太陽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升起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/>
              <a:t>hǎo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wēn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nuǎn</a:t>
            </a:r>
            <a:r>
              <a:rPr lang="en-US" altLang="zh-TW" sz="3600" dirty="0" smtClean="0"/>
              <a:t> </a:t>
            </a:r>
            <a:r>
              <a:rPr lang="en-US" altLang="zh-TW" sz="3600" dirty="0"/>
              <a:t>de </a:t>
            </a:r>
            <a:r>
              <a:rPr lang="en-US" altLang="zh-TW" sz="3600" dirty="0" err="1" smtClean="0"/>
              <a:t>tài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yáng</a:t>
            </a:r>
            <a:r>
              <a:rPr lang="en-US" altLang="zh-TW" sz="3600" dirty="0" smtClean="0"/>
              <a:t> </a:t>
            </a:r>
            <a:r>
              <a:rPr lang="en-US" altLang="zh-TW" sz="3600" dirty="0" err="1"/>
              <a:t>shēng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qǐ</a:t>
            </a:r>
            <a:endParaRPr lang="en-US" altLang="zh-TW" sz="36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天空</a:t>
            </a: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落下的小小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雨滴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 smtClean="0"/>
              <a:t>Tiān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kōng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luò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xià</a:t>
            </a:r>
            <a:r>
              <a:rPr lang="en-US" altLang="zh-TW" sz="3600" dirty="0" smtClean="0"/>
              <a:t> </a:t>
            </a:r>
            <a:r>
              <a:rPr lang="en-US" altLang="zh-TW" sz="3600" dirty="0"/>
              <a:t>de </a:t>
            </a:r>
            <a:r>
              <a:rPr lang="en-US" altLang="zh-TW" sz="3600" dirty="0" err="1"/>
              <a:t>xiǎo</a:t>
            </a:r>
            <a:r>
              <a:rPr lang="en-US" altLang="zh-TW" sz="3600" dirty="0"/>
              <a:t> </a:t>
            </a:r>
            <a:r>
              <a:rPr lang="en-US" altLang="zh-TW" sz="3600" dirty="0" err="1"/>
              <a:t>xiǎo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yǔ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dī</a:t>
            </a:r>
            <a:r>
              <a:rPr lang="en-US" altLang="zh-TW" sz="3600" dirty="0" smtClean="0"/>
              <a:t> </a:t>
            </a: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豐</a:t>
            </a: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豐富富什麼都不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缺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/>
              <a:t>fēng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fēng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fù</a:t>
            </a:r>
            <a:r>
              <a:rPr lang="en-US" altLang="zh-TW" sz="3600" dirty="0" smtClean="0"/>
              <a:t> </a:t>
            </a:r>
            <a:r>
              <a:rPr lang="en-US" altLang="zh-TW" sz="3600" dirty="0" err="1"/>
              <a:t>fù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shén</a:t>
            </a:r>
            <a:r>
              <a:rPr lang="en-US" altLang="zh-TW" sz="3600" dirty="0" smtClean="0"/>
              <a:t> me </a:t>
            </a:r>
            <a:r>
              <a:rPr lang="en-US" altLang="zh-TW" sz="3600" dirty="0" err="1"/>
              <a:t>dōu</a:t>
            </a:r>
            <a:r>
              <a:rPr lang="en-US" altLang="zh-TW" sz="3600" dirty="0"/>
              <a:t> </a:t>
            </a:r>
            <a:r>
              <a:rPr lang="en-US" altLang="zh-TW" sz="3600" dirty="0" err="1"/>
              <a:t>bù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quē</a:t>
            </a:r>
            <a:endParaRPr lang="zh-TW" altLang="en-US" sz="36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02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ãbackground powerpoint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942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690" y="735546"/>
            <a:ext cx="8515562" cy="339447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別擔心</a:t>
            </a:r>
            <a:r>
              <a:rPr lang="en-US" altLang="zh-TW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! </a:t>
            </a: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天父祂好愛你</a:t>
            </a:r>
          </a:p>
          <a:p>
            <a:pPr marL="0" indent="0" algn="ctr">
              <a:buNone/>
            </a:pPr>
            <a:r>
              <a:rPr lang="en-US" altLang="zh-TW" sz="4300" dirty="0" err="1"/>
              <a:t>bié</a:t>
            </a:r>
            <a:r>
              <a:rPr lang="en-US" altLang="zh-TW" sz="4300" dirty="0"/>
              <a:t> </a:t>
            </a:r>
            <a:r>
              <a:rPr lang="en-US" altLang="zh-TW" sz="4300" dirty="0" err="1" smtClean="0"/>
              <a:t>dān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xīn</a:t>
            </a:r>
            <a:r>
              <a:rPr lang="en-US" altLang="zh-TW" sz="4300" dirty="0"/>
              <a:t>! </a:t>
            </a:r>
            <a:r>
              <a:rPr lang="en-US" altLang="zh-TW" sz="4300" dirty="0" err="1"/>
              <a:t>Tiān</a:t>
            </a:r>
            <a:r>
              <a:rPr lang="en-US" altLang="zh-TW" sz="4300" dirty="0"/>
              <a:t> </a:t>
            </a:r>
            <a:r>
              <a:rPr lang="en-US" altLang="zh-TW" sz="4300" dirty="0" err="1"/>
              <a:t>fù</a:t>
            </a:r>
            <a:r>
              <a:rPr lang="en-US" altLang="zh-TW" sz="4300" dirty="0"/>
              <a:t> </a:t>
            </a:r>
            <a:r>
              <a:rPr lang="en-US" altLang="zh-TW" sz="4300" dirty="0" err="1"/>
              <a:t>tā</a:t>
            </a:r>
            <a:r>
              <a:rPr lang="en-US" altLang="zh-TW" sz="4300" dirty="0"/>
              <a:t> </a:t>
            </a:r>
            <a:r>
              <a:rPr lang="en-US" altLang="zh-TW" sz="4300" dirty="0" err="1"/>
              <a:t>hǎo</a:t>
            </a:r>
            <a:r>
              <a:rPr lang="en-US" altLang="zh-TW" sz="4300" dirty="0"/>
              <a:t> </a:t>
            </a:r>
            <a:r>
              <a:rPr lang="en-US" altLang="zh-TW" sz="4300" dirty="0" err="1"/>
              <a:t>ài</a:t>
            </a:r>
            <a:r>
              <a:rPr lang="en-US" altLang="zh-TW" sz="4300" dirty="0"/>
              <a:t> </a:t>
            </a:r>
            <a:r>
              <a:rPr lang="en-US" altLang="zh-TW" sz="4300" dirty="0" err="1"/>
              <a:t>nǐ</a:t>
            </a:r>
            <a:r>
              <a:rPr lang="en-US" altLang="zh-TW" sz="4300" dirty="0"/>
              <a:t> </a:t>
            </a:r>
            <a:endParaRPr lang="en-US" altLang="zh-TW" sz="4300" dirty="0" smtClean="0"/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</a:t>
            </a: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父祂愛</a:t>
            </a: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你</a:t>
            </a:r>
            <a:endParaRPr lang="en-US" altLang="zh-TW" sz="60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4300" dirty="0" err="1" smtClean="0"/>
              <a:t>tiān</a:t>
            </a:r>
            <a:r>
              <a:rPr lang="en-US" altLang="zh-TW" sz="4300" dirty="0" smtClean="0"/>
              <a:t> </a:t>
            </a:r>
            <a:r>
              <a:rPr lang="en-US" altLang="zh-TW" sz="4300" dirty="0" err="1"/>
              <a:t>fù</a:t>
            </a:r>
            <a:r>
              <a:rPr lang="en-US" altLang="zh-TW" sz="4300" dirty="0"/>
              <a:t> </a:t>
            </a:r>
            <a:r>
              <a:rPr lang="en-US" altLang="zh-TW" sz="4300" dirty="0" err="1"/>
              <a:t>tā</a:t>
            </a:r>
            <a:r>
              <a:rPr lang="en-US" altLang="zh-TW" sz="4300" dirty="0"/>
              <a:t> </a:t>
            </a:r>
            <a:r>
              <a:rPr lang="en-US" altLang="zh-TW" sz="4300" dirty="0" err="1"/>
              <a:t>ài</a:t>
            </a:r>
            <a:r>
              <a:rPr lang="en-US" altLang="zh-TW" sz="4300" dirty="0"/>
              <a:t> </a:t>
            </a:r>
            <a:r>
              <a:rPr lang="en-US" altLang="zh-TW" sz="4300" dirty="0" err="1" smtClean="0"/>
              <a:t>nǐ</a:t>
            </a:r>
            <a:r>
              <a:rPr lang="en-US" altLang="zh-TW" sz="4300" dirty="0" smtClean="0"/>
              <a:t> </a:t>
            </a:r>
          </a:p>
          <a:p>
            <a:pPr marL="0" indent="0" algn="ctr">
              <a:buNone/>
            </a:pPr>
            <a:r>
              <a:rPr lang="zh-TW" altLang="en-US" sz="61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超過一切想像</a:t>
            </a:r>
          </a:p>
          <a:p>
            <a:pPr marL="0" indent="0" algn="ctr">
              <a:buNone/>
            </a:pPr>
            <a:r>
              <a:rPr lang="en-US" altLang="zh-TW" sz="4300" dirty="0" err="1" smtClean="0"/>
              <a:t>chāo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guò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yī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qiè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xiǎng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xiàng</a:t>
            </a:r>
            <a:r>
              <a:rPr lang="en-US" altLang="zh-TW" sz="4300" dirty="0" smtClean="0"/>
              <a:t> </a:t>
            </a:r>
            <a:endParaRPr lang="zh-TW" altLang="en-US" sz="43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812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ãbackground powerpoint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942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527428"/>
            <a:ext cx="8229600" cy="41505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別擔心</a:t>
            </a:r>
            <a:r>
              <a:rPr lang="en-US" altLang="zh-TW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! </a:t>
            </a: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天父祂好愛你</a:t>
            </a:r>
          </a:p>
          <a:p>
            <a:pPr marL="0" indent="0" algn="ctr">
              <a:buNone/>
            </a:pPr>
            <a:r>
              <a:rPr lang="en-US" altLang="zh-TW" dirty="0" err="1"/>
              <a:t>bié</a:t>
            </a:r>
            <a:r>
              <a:rPr lang="en-US" altLang="zh-TW" dirty="0"/>
              <a:t> </a:t>
            </a:r>
            <a:r>
              <a:rPr lang="en-US" altLang="zh-TW" dirty="0" err="1" smtClean="0"/>
              <a:t>dān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xīn</a:t>
            </a:r>
            <a:r>
              <a:rPr lang="en-US" altLang="zh-TW" dirty="0" smtClean="0"/>
              <a:t>!      </a:t>
            </a:r>
            <a:r>
              <a:rPr lang="en-US" altLang="zh-TW" dirty="0" err="1"/>
              <a:t>Tiān</a:t>
            </a:r>
            <a:r>
              <a:rPr lang="en-US" altLang="zh-TW" dirty="0"/>
              <a:t> </a:t>
            </a:r>
            <a:r>
              <a:rPr lang="en-US" altLang="zh-TW" dirty="0" err="1"/>
              <a:t>fù</a:t>
            </a:r>
            <a:r>
              <a:rPr lang="en-US" altLang="zh-TW" dirty="0"/>
              <a:t> </a:t>
            </a:r>
            <a:r>
              <a:rPr lang="en-US" altLang="zh-TW" dirty="0" err="1"/>
              <a:t>tā</a:t>
            </a:r>
            <a:r>
              <a:rPr lang="en-US" altLang="zh-TW" dirty="0"/>
              <a:t> </a:t>
            </a:r>
            <a:r>
              <a:rPr lang="en-US" altLang="zh-TW" dirty="0" err="1"/>
              <a:t>hǎo</a:t>
            </a:r>
            <a:r>
              <a:rPr lang="en-US" altLang="zh-TW" dirty="0"/>
              <a:t> </a:t>
            </a:r>
            <a:r>
              <a:rPr lang="en-US" altLang="zh-TW" dirty="0" err="1"/>
              <a:t>ài</a:t>
            </a:r>
            <a:r>
              <a:rPr lang="en-US" altLang="zh-TW" dirty="0"/>
              <a:t> </a:t>
            </a:r>
            <a:r>
              <a:rPr lang="en-US" altLang="zh-TW" dirty="0" err="1"/>
              <a:t>nǐ</a:t>
            </a:r>
            <a:r>
              <a:rPr lang="en-US" altLang="zh-TW" dirty="0"/>
              <a:t> </a:t>
            </a:r>
            <a:endParaRPr lang="zh-TW" altLang="en-US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天父祂看顧你</a:t>
            </a:r>
          </a:p>
          <a:p>
            <a:pPr marL="0" indent="0" algn="ctr">
              <a:buNone/>
            </a:pPr>
            <a:r>
              <a:rPr lang="en-US" altLang="zh-TW" dirty="0" err="1" smtClean="0"/>
              <a:t>tiān</a:t>
            </a:r>
            <a:r>
              <a:rPr lang="en-US" altLang="zh-TW" dirty="0" smtClean="0"/>
              <a:t> </a:t>
            </a:r>
            <a:r>
              <a:rPr lang="en-US" altLang="zh-TW" dirty="0" err="1"/>
              <a:t>fù</a:t>
            </a:r>
            <a:r>
              <a:rPr lang="en-US" altLang="zh-TW" dirty="0"/>
              <a:t> </a:t>
            </a:r>
            <a:r>
              <a:rPr lang="en-US" altLang="zh-TW" dirty="0" err="1"/>
              <a:t>tā</a:t>
            </a:r>
            <a:r>
              <a:rPr lang="en-US" altLang="zh-TW" dirty="0"/>
              <a:t> </a:t>
            </a:r>
            <a:r>
              <a:rPr lang="en-US" altLang="zh-TW" dirty="0" err="1" smtClean="0"/>
              <a:t>kàn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gù</a:t>
            </a:r>
            <a:r>
              <a:rPr lang="en-US" altLang="zh-TW" dirty="0" smtClean="0"/>
              <a:t> </a:t>
            </a:r>
            <a:r>
              <a:rPr lang="en-US" altLang="zh-TW" dirty="0" err="1"/>
              <a:t>nǐ</a:t>
            </a:r>
            <a:endParaRPr lang="zh-TW" altLang="en-US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這一生都與你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同行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dirty="0" err="1"/>
              <a:t>zhè</a:t>
            </a:r>
            <a:r>
              <a:rPr lang="en-US" altLang="zh-TW" dirty="0"/>
              <a:t> </a:t>
            </a:r>
            <a:r>
              <a:rPr lang="en-US" altLang="zh-TW" dirty="0" err="1" smtClean="0"/>
              <a:t>yī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shēng</a:t>
            </a:r>
            <a:r>
              <a:rPr lang="en-US" altLang="zh-TW" dirty="0" smtClean="0"/>
              <a:t> </a:t>
            </a:r>
            <a:r>
              <a:rPr lang="en-US" altLang="zh-TW" dirty="0" err="1"/>
              <a:t>dōu</a:t>
            </a:r>
            <a:r>
              <a:rPr lang="en-US" altLang="zh-TW" dirty="0"/>
              <a:t> </a:t>
            </a:r>
            <a:r>
              <a:rPr lang="en-US" altLang="zh-TW" dirty="0" err="1"/>
              <a:t>yǔ</a:t>
            </a:r>
            <a:r>
              <a:rPr lang="en-US" altLang="zh-TW" dirty="0"/>
              <a:t> </a:t>
            </a:r>
            <a:r>
              <a:rPr lang="en-US" altLang="zh-TW" dirty="0" err="1"/>
              <a:t>nǐ</a:t>
            </a:r>
            <a:r>
              <a:rPr lang="en-US" altLang="zh-TW" dirty="0"/>
              <a:t> </a:t>
            </a:r>
            <a:r>
              <a:rPr lang="en-US" altLang="zh-TW" dirty="0" err="1" smtClean="0"/>
              <a:t>tóng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xíng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0099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457</Words>
  <Application>Microsoft Office PowerPoint</Application>
  <PresentationFormat>如螢幕大小 (16:9)</PresentationFormat>
  <Paragraphs>123</Paragraphs>
  <Slides>38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39" baseType="lpstr">
      <vt:lpstr>Office 佈景主題</vt:lpstr>
      <vt:lpstr>別擔心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讚美的孩子最喜樂</dc:title>
  <dc:creator>Guest</dc:creator>
  <cp:lastModifiedBy>DaTang</cp:lastModifiedBy>
  <cp:revision>117</cp:revision>
  <dcterms:created xsi:type="dcterms:W3CDTF">2018-08-13T09:41:00Z</dcterms:created>
  <dcterms:modified xsi:type="dcterms:W3CDTF">2019-11-01T11:00:03Z</dcterms:modified>
</cp:coreProperties>
</file>