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5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0396-1A40-4DE1-8D39-D79926E9CA56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3F40-02B9-423D-8072-2F51F4483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57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2413" y="-11796713"/>
            <a:ext cx="16619538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2413" y="-11796713"/>
            <a:ext cx="16619538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2413" y="-11796713"/>
            <a:ext cx="16619538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2413" y="-11796713"/>
            <a:ext cx="16619538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2413" y="-11796713"/>
            <a:ext cx="16619538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9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9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111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3535028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6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98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4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7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9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8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5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4BAA-4D94-4154-B14C-AD4532F95665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52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324427"/>
            <a:ext cx="11153897" cy="7643238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3000364" y="2643182"/>
            <a:ext cx="378621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Worry: 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  	lo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lắng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Trying: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		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cố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gắng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Figure it out:    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tìm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hiểu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Care :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	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quan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tâm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Always: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	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luôn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luôn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Give: 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	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cho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,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đem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cho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Through: 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2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xuyên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qua</a:t>
            </a:r>
          </a:p>
          <a:p>
            <a:pPr>
              <a:lnSpc>
                <a:spcPct val="150000"/>
              </a:lnSpc>
            </a:pP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500298" y="285728"/>
            <a:ext cx="4170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411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324427"/>
            <a:ext cx="11153897" cy="7643238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794110" y="2922262"/>
            <a:ext cx="5429794" cy="334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What are you worried about now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Trying to figure it out now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God knows right where you are now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You know it’s all in His hand now</a:t>
            </a:r>
            <a:endParaRPr lang="en-US" sz="2200" b="1" dirty="0"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207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472410" y="565433"/>
            <a:ext cx="4170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007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324427"/>
            <a:ext cx="11153897" cy="7643238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785918" y="2928934"/>
            <a:ext cx="5429794" cy="334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Because He cares for you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Always cares for you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You know he’ll see you through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He’s always there for you </a:t>
            </a:r>
            <a:endParaRPr lang="en-US" sz="2200" b="1" dirty="0"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207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472410" y="565433"/>
            <a:ext cx="4170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11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324427"/>
            <a:ext cx="11153897" cy="7643238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472410" y="565433"/>
            <a:ext cx="4170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802228" y="3186095"/>
            <a:ext cx="57691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Give all worries and your cares to God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For He cares about you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God cares </a:t>
            </a: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about </a:t>
            </a: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865437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324427"/>
            <a:ext cx="11153897" cy="7643238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472410" y="565433"/>
            <a:ext cx="4170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802228" y="3186095"/>
            <a:ext cx="5769126" cy="249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Give all worries and your cares to God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For He cares about you</a:t>
            </a:r>
          </a:p>
          <a:p>
            <a:pPr algn="ctr">
              <a:lnSpc>
                <a:spcPct val="250000"/>
              </a:lnSpc>
            </a:pP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God cares so much about you</a:t>
            </a:r>
          </a:p>
        </p:txBody>
      </p:sp>
    </p:spTree>
    <p:extLst>
      <p:ext uri="{BB962C8B-B14F-4D97-AF65-F5344CB8AC3E}">
        <p14:creationId xmlns="" xmlns:p14="http://schemas.microsoft.com/office/powerpoint/2010/main" val="3392417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9646"/>
      </a:accent1>
      <a:accent2>
        <a:srgbClr val="600589"/>
      </a:accent2>
      <a:accent3>
        <a:srgbClr val="06800C"/>
      </a:accent3>
      <a:accent4>
        <a:srgbClr val="00B0F0"/>
      </a:accent4>
      <a:accent5>
        <a:srgbClr val="FF0000"/>
      </a:accent5>
      <a:accent6>
        <a:srgbClr val="EB79BD"/>
      </a:accent6>
      <a:hlink>
        <a:srgbClr val="92D05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115</Words>
  <Application>Microsoft Office PowerPoint</Application>
  <PresentationFormat>如螢幕大小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 Heo</dc:creator>
  <cp:lastModifiedBy>DaTang</cp:lastModifiedBy>
  <cp:revision>11</cp:revision>
  <dcterms:created xsi:type="dcterms:W3CDTF">2019-10-31T01:52:38Z</dcterms:created>
  <dcterms:modified xsi:type="dcterms:W3CDTF">2019-10-31T10:48:45Z</dcterms:modified>
</cp:coreProperties>
</file>