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大唐" initials="大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9-24T17:28:47.790" idx="1">
    <p:pos x="6144" y="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/>
            <a:ahLst/>
            <a:cxnLst>
              <a:cxn ang="0">
                <a:pos x="5799" y="10000"/>
              </a:cxn>
              <a:cxn ang="0">
                <a:pos x="5961" y="9880"/>
              </a:cxn>
              <a:cxn ang="0">
                <a:pos x="5988" y="9820"/>
              </a:cxn>
              <a:cxn ang="0">
                <a:pos x="8042" y="5260"/>
              </a:cxn>
              <a:cxn ang="0">
                <a:pos x="8042" y="4721"/>
              </a:cxn>
              <a:cxn ang="0">
                <a:pos x="5988" y="221"/>
              </a:cxn>
              <a:cxn ang="0">
                <a:pos x="5961" y="160"/>
              </a:cxn>
              <a:cxn ang="0">
                <a:pos x="5799" y="41"/>
              </a:cxn>
              <a:cxn ang="0">
                <a:pos x="18" y="0"/>
              </a:cxn>
              <a:cxn ang="0">
                <a:pos x="0" y="9991"/>
              </a:cxn>
              <a:cxn ang="0">
                <a:pos x="5799" y="10000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A310-4F55-4C17-B227-0167E754C3F0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é¸å± è´è¶ è±å­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6896101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0" y="1785926"/>
            <a:ext cx="9715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天父的花園</a:t>
            </a:r>
            <a:endParaRPr lang="zh-TW" altLang="en-US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1214422"/>
            <a:ext cx="978697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2060"/>
                </a:solidFill>
              </a:rPr>
              <a:t>小小花園裡 紅橙黃藍綠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endParaRPr lang="en-US" altLang="zh-TW" sz="20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4400" b="1" dirty="0" smtClean="0">
                <a:solidFill>
                  <a:srgbClr val="002060"/>
                </a:solidFill>
              </a:rPr>
              <a:t>每朵小花都美麗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002060"/>
                </a:solidFill>
              </a:rPr>
              <a:t/>
            </a:r>
            <a:br>
              <a:rPr lang="zh-TW" altLang="en-US" sz="2000" b="1" dirty="0" smtClean="0">
                <a:solidFill>
                  <a:srgbClr val="002060"/>
                </a:solidFill>
              </a:rPr>
            </a:br>
            <a:r>
              <a:rPr lang="zh-TW" altLang="en-US" sz="4400" b="1" dirty="0" smtClean="0">
                <a:solidFill>
                  <a:srgbClr val="002060"/>
                </a:solidFill>
              </a:rPr>
              <a:t>微風輕飄逸 藍天同歡喜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002060"/>
                </a:solidFill>
              </a:rPr>
              <a:t/>
            </a:r>
            <a:br>
              <a:rPr lang="zh-TW" altLang="en-US" sz="2000" b="1" dirty="0" smtClean="0">
                <a:solidFill>
                  <a:srgbClr val="002060"/>
                </a:solidFill>
              </a:rPr>
            </a:br>
            <a:r>
              <a:rPr lang="zh-TW" altLang="en-US" sz="4400" b="1" dirty="0" smtClean="0">
                <a:solidFill>
                  <a:srgbClr val="002060"/>
                </a:solidFill>
              </a:rPr>
              <a:t>在天父的花園裡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785794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/>
              <a:t>你我同是寶貝 在這花園裡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園丁細心呵護不讓你傷心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刮風或下雨 應許從不離開你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天父的小花成長在祂手裡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" y="2571744"/>
            <a:ext cx="9143999" cy="785818"/>
          </a:xfrm>
        </p:spPr>
        <p:txBody>
          <a:bodyPr/>
          <a:lstStyle/>
          <a:p>
            <a:pPr algn="ctr">
              <a:buNone/>
            </a:pPr>
            <a:r>
              <a:rPr lang="zh-TW" altLang="en-US" sz="4400" b="1" dirty="0" smtClean="0"/>
              <a:t>別擔心 你的成長在祂手裡</a:t>
            </a:r>
            <a:endParaRPr lang="zh-TW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3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139</TotalTime>
  <Words>36</Words>
  <Application>Microsoft Office PowerPoint</Application>
  <PresentationFormat>如螢幕大小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佈景主題3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13</cp:revision>
  <dcterms:created xsi:type="dcterms:W3CDTF">2018-09-24T10:26:33Z</dcterms:created>
  <dcterms:modified xsi:type="dcterms:W3CDTF">2018-10-12T10:37:10Z</dcterms:modified>
</cp:coreProperties>
</file>