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1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593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1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65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707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69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516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37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99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9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3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61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6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7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9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1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16B73A-B197-487B-875A-46BD9A4310A8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E73DF6-0F36-4FC0-AA52-2BD815735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406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872066"/>
            <a:ext cx="8001000" cy="29718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All That I 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40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5282" y="1383234"/>
            <a:ext cx="856356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all that 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am</a:t>
            </a:r>
          </a:p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Praise the Lord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my whole heart</a:t>
            </a:r>
          </a:p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will praise his Holy name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2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9248" y="971110"/>
            <a:ext cx="7624701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my hands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will serve you</a:t>
            </a:r>
          </a:p>
          <a:p>
            <a:pPr algn="ctr"/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my feet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will go</a:t>
            </a:r>
          </a:p>
          <a:p>
            <a:pPr algn="ctr"/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947" y="1331718"/>
            <a:ext cx="762470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my voice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will sing</a:t>
            </a:r>
            <a:endParaRPr lang="zh-TW" altLang="en-U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your love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 rescued me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5282" y="1383234"/>
            <a:ext cx="856356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all that 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am</a:t>
            </a:r>
          </a:p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Praise the Lord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my whole heart</a:t>
            </a:r>
          </a:p>
          <a:p>
            <a:pPr algn="ctr"/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will praise his Holy name</a:t>
            </a:r>
          </a:p>
          <a:p>
            <a:pPr algn="ctr"/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(His Holy name)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8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06062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Volcabularies</a:t>
            </a:r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</a:t>
            </a:r>
          </a:p>
          <a:p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- </a:t>
            </a:r>
            <a:r>
              <a:rPr lang="en-US" altLang="zh-TW" sz="5400" b="0" u="sng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Rescue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(verb):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cứu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rỗi</a:t>
            </a:r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- </a:t>
            </a:r>
            <a:r>
              <a:rPr lang="en-US" altLang="zh-TW" sz="5400" u="sng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Praise</a:t>
            </a:r>
            <a:r>
              <a:rPr lang="en-US" altLang="zh-TW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(verb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): ca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ngợi</a:t>
            </a:r>
            <a:endParaRPr lang="en-US" altLang="zh-TW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Tx/>
              <a:buChar char="-"/>
            </a:pPr>
            <a:r>
              <a:rPr lang="en-US" altLang="zh-TW" sz="5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Holy</a:t>
            </a:r>
            <a:r>
              <a:rPr lang="en-US" altLang="zh-TW" sz="5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(N):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Thánh</a:t>
            </a:r>
            <a:endParaRPr lang="en-US" altLang="zh-TW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Tx/>
              <a:buChar char="-"/>
            </a:pPr>
            <a:r>
              <a:rPr lang="en-US" altLang="zh-TW" sz="5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Holy name 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(phrase):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danh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Thánh</a:t>
            </a:r>
            <a:endParaRPr lang="en-US" altLang="zh-TW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Tx/>
              <a:buChar char="-"/>
            </a:pPr>
            <a:r>
              <a:rPr lang="en-US" altLang="zh-TW" sz="5400" b="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b="0" u="sng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Serve</a:t>
            </a:r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(verb): </a:t>
            </a:r>
            <a:r>
              <a:rPr lang="en-US" altLang="zh-TW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phục</a:t>
            </a:r>
            <a:r>
              <a:rPr lang="en-US" altLang="zh-TW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vụ</a:t>
            </a:r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Tx/>
              <a:buChar char="-"/>
            </a:pP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whole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adj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: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Tất</a:t>
            </a:r>
            <a:r>
              <a:rPr lang="en-US" altLang="zh-TW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cả</a:t>
            </a:r>
            <a:endParaRPr lang="en-US" altLang="zh-TW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8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115</Words>
  <Application>Microsoft Office PowerPoint</Application>
  <PresentationFormat>自訂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切割線</vt:lpstr>
      <vt:lpstr>All That I am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That I am</dc:title>
  <dc:creator>大副堂</dc:creator>
  <cp:lastModifiedBy>DaTang</cp:lastModifiedBy>
  <cp:revision>17</cp:revision>
  <dcterms:created xsi:type="dcterms:W3CDTF">2019-08-06T01:57:40Z</dcterms:created>
  <dcterms:modified xsi:type="dcterms:W3CDTF">2019-08-06T12:51:04Z</dcterms:modified>
</cp:coreProperties>
</file>