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0" r:id="rId5"/>
    <p:sldId id="273" r:id="rId6"/>
    <p:sldId id="271" r:id="rId7"/>
    <p:sldId id="274" r:id="rId8"/>
    <p:sldId id="259" r:id="rId9"/>
    <p:sldId id="266" r:id="rId10"/>
    <p:sldId id="261" r:id="rId11"/>
    <p:sldId id="262" r:id="rId12"/>
    <p:sldId id="267" r:id="rId13"/>
    <p:sldId id="263" r:id="rId14"/>
    <p:sldId id="26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818" autoAdjust="0"/>
    <p:restoredTop sz="94660"/>
  </p:normalViewPr>
  <p:slideViewPr>
    <p:cSldViewPr snapToGrid="0">
      <p:cViewPr>
        <p:scale>
          <a:sx n="50" d="100"/>
          <a:sy n="50" d="100"/>
        </p:scale>
        <p:origin x="-1170" y="-4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102071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340918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27290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422038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53366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4"/>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358374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6"/>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28435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2"/>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232790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426068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325708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C469737-67B4-4905-A506-7CC4E4F8CBAF}" type="datetimeFigureOut">
              <a:rPr lang="en-US" smtClean="0"/>
              <a:pPr/>
              <a:t>11/23/2020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120349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69737-67B4-4905-A506-7CC4E4F8CBAF}" type="datetimeFigureOut">
              <a:rPr lang="en-US" smtClean="0"/>
              <a:pPr/>
              <a:t>11/23/2020</a:t>
            </a:fld>
            <a:endParaRPr 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97D1D-6D34-4485-AD27-7E15AD27A00D}" type="slidenum">
              <a:rPr lang="en-US" smtClean="0"/>
              <a:pPr/>
              <a:t>‹#›</a:t>
            </a:fld>
            <a:endParaRPr lang="en-US"/>
          </a:p>
        </p:txBody>
      </p:sp>
    </p:spTree>
    <p:extLst>
      <p:ext uri="{BB962C8B-B14F-4D97-AF65-F5344CB8AC3E}">
        <p14:creationId xmlns:p14="http://schemas.microsoft.com/office/powerpoint/2010/main" xmlns="" val="654574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2015博客來大學新鮮人/愛愛愛愛愛！青春就是要四處放電！"/>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55562" b="32732"/>
          <a:stretch/>
        </p:blipFill>
        <p:spPr bwMode="auto">
          <a:xfrm>
            <a:off x="4240077" y="1663275"/>
            <a:ext cx="3089901" cy="256289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ctrTitle"/>
          </p:nvPr>
        </p:nvSpPr>
        <p:spPr>
          <a:xfrm>
            <a:off x="2238239" y="2436253"/>
            <a:ext cx="2365420" cy="1447196"/>
          </a:xfrm>
        </p:spPr>
        <p:txBody>
          <a:bodyPr>
            <a:normAutofit/>
          </a:bodyPr>
          <a:lstStyle/>
          <a:p>
            <a:r>
              <a:rPr kumimoji="0" lang="en-US" sz="9600" b="1" i="0" u="none" strike="noStrike" cap="none" normalizeH="0" baseline="0" dirty="0" smtClean="0">
                <a:ln>
                  <a:noFill/>
                </a:ln>
                <a:solidFill>
                  <a:srgbClr val="00B0F0"/>
                </a:solidFill>
                <a:effectLst/>
                <a:latin typeface="Times New Roman" panose="02020603050405020304" pitchFamily="18" charset="0"/>
                <a:cs typeface="Times New Roman" panose="02020603050405020304" pitchFamily="18" charset="0"/>
              </a:rPr>
              <a:t>讓</a:t>
            </a:r>
            <a:endParaRPr lang="en-US" sz="9600" b="1" dirty="0">
              <a:solidFill>
                <a:srgbClr val="00B0F0"/>
              </a:solidFill>
            </a:endParaRPr>
          </a:p>
        </p:txBody>
      </p:sp>
      <p:sp>
        <p:nvSpPr>
          <p:cNvPr id="8" name="標題 1"/>
          <p:cNvSpPr txBox="1">
            <a:spLocks/>
          </p:cNvSpPr>
          <p:nvPr/>
        </p:nvSpPr>
        <p:spPr>
          <a:xfrm>
            <a:off x="6966396" y="2436253"/>
            <a:ext cx="3376410" cy="14471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err="1" smtClean="0">
                <a:solidFill>
                  <a:srgbClr val="00B0F0"/>
                </a:solidFill>
                <a:latin typeface="Times New Roman" panose="02020603050405020304" pitchFamily="18" charset="0"/>
                <a:cs typeface="Times New Roman" panose="02020603050405020304" pitchFamily="18" charset="0"/>
              </a:rPr>
              <a:t>走動</a:t>
            </a:r>
            <a:endParaRPr lang="en-US" sz="9600" b="1" dirty="0">
              <a:solidFill>
                <a:srgbClr val="00B0F0"/>
              </a:solidFill>
            </a:endParaRPr>
          </a:p>
        </p:txBody>
      </p:sp>
      <p:pic>
        <p:nvPicPr>
          <p:cNvPr id="4" name="Picture 8" descr="Heart Eyes Sticker by Twitter for iOS &amp; Android | GIPHY"/>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50257" y="2462012"/>
            <a:ext cx="1860864" cy="186086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2117766" y="4061164"/>
            <a:ext cx="8915400" cy="769441"/>
          </a:xfrm>
          <a:prstGeom prst="rect">
            <a:avLst/>
          </a:prstGeom>
        </p:spPr>
        <p:txBody>
          <a:bodyPr wrap="square">
            <a:spAutoFit/>
          </a:bodyPr>
          <a:lstStyle/>
          <a:p>
            <a:pPr algn="ctr"/>
            <a:r>
              <a:rPr lang="en-US" sz="4400" dirty="0" err="1" smtClean="0">
                <a:latin typeface="Arial Unicode MS" panose="020B0604020202020204" pitchFamily="34" charset="-120"/>
                <a:ea typeface="inherit"/>
              </a:rPr>
              <a:t>Ràng</a:t>
            </a:r>
            <a:r>
              <a:rPr lang="en-US" sz="4400" dirty="0" smtClean="0">
                <a:latin typeface="Arial Unicode MS" panose="020B0604020202020204" pitchFamily="34" charset="-120"/>
                <a:ea typeface="inherit"/>
              </a:rPr>
              <a:t>         </a:t>
            </a:r>
            <a:r>
              <a:rPr lang="en-US" sz="4400" dirty="0" err="1">
                <a:latin typeface="Arial Unicode MS" panose="020B0604020202020204" pitchFamily="34" charset="-120"/>
                <a:ea typeface="inherit"/>
              </a:rPr>
              <a:t>ài</a:t>
            </a:r>
            <a:r>
              <a:rPr lang="en-US" sz="4400" dirty="0">
                <a:latin typeface="Arial Unicode MS" panose="020B0604020202020204" pitchFamily="34" charset="-120"/>
                <a:ea typeface="inherit"/>
              </a:rPr>
              <a:t> </a:t>
            </a:r>
            <a:r>
              <a:rPr lang="en-US" sz="4400" dirty="0" smtClean="0">
                <a:latin typeface="Arial Unicode MS" panose="020B0604020202020204" pitchFamily="34" charset="-120"/>
                <a:ea typeface="inherit"/>
              </a:rPr>
              <a:t>         </a:t>
            </a:r>
            <a:r>
              <a:rPr lang="en-US" sz="4400" dirty="0" err="1" smtClean="0">
                <a:latin typeface="Arial Unicode MS" panose="020B0604020202020204" pitchFamily="34" charset="-120"/>
                <a:ea typeface="inherit"/>
              </a:rPr>
              <a:t>zǒu</a:t>
            </a:r>
            <a:r>
              <a:rPr lang="en-US" sz="4400" dirty="0" smtClean="0">
                <a:latin typeface="Arial Unicode MS" panose="020B0604020202020204" pitchFamily="34" charset="-120"/>
                <a:ea typeface="inherit"/>
              </a:rPr>
              <a:t>   </a:t>
            </a:r>
            <a:r>
              <a:rPr lang="en-US" sz="4400" dirty="0" err="1" smtClean="0">
                <a:latin typeface="Arial Unicode MS" panose="020B0604020202020204" pitchFamily="34" charset="-120"/>
                <a:ea typeface="inherit"/>
              </a:rPr>
              <a:t>dòng</a:t>
            </a:r>
            <a:endParaRPr lang="en-US" sz="4400" dirty="0"/>
          </a:p>
        </p:txBody>
      </p:sp>
    </p:spTree>
    <p:extLst>
      <p:ext uri="{BB962C8B-B14F-4D97-AF65-F5344CB8AC3E}">
        <p14:creationId xmlns:p14="http://schemas.microsoft.com/office/powerpoint/2010/main" xmlns="" val="1269681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1077263" y="228599"/>
            <a:ext cx="10333687" cy="6369565"/>
          </a:xfrm>
        </p:spPr>
        <p:txBody>
          <a:bodyPr>
            <a:normAutofit fontScale="90000"/>
          </a:bodyPr>
          <a:lstStyle/>
          <a:p>
            <a:pPr lvl="0" algn="ctr"/>
            <a:r>
              <a:rPr lang="en-US" sz="6000" b="1" dirty="0" err="1" smtClean="0">
                <a:solidFill>
                  <a:srgbClr val="002060"/>
                </a:solidFill>
                <a:latin typeface="Times New Roman" panose="02020603050405020304" pitchFamily="18" charset="0"/>
                <a:cs typeface="Times New Roman" panose="02020603050405020304" pitchFamily="18" charset="0"/>
              </a:rPr>
              <a:t>讓愛走動</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2800" dirty="0" err="1">
                <a:latin typeface="Arial Unicode MS" panose="020B0604020202020204" pitchFamily="34" charset="-120"/>
                <a:ea typeface="inherit"/>
              </a:rPr>
              <a:t>Ràng</a:t>
            </a:r>
            <a:r>
              <a:rPr lang="en-US" sz="2800" dirty="0">
                <a:latin typeface="Arial Unicode MS" panose="020B0604020202020204" pitchFamily="34" charset="-120"/>
                <a:ea typeface="inherit"/>
              </a:rPr>
              <a:t> </a:t>
            </a:r>
            <a:r>
              <a:rPr lang="en-US" sz="2800" dirty="0" err="1">
                <a:latin typeface="Arial Unicode MS" panose="020B0604020202020204" pitchFamily="34" charset="-120"/>
                <a:ea typeface="inherit"/>
              </a:rPr>
              <a:t>ài</a:t>
            </a:r>
            <a:r>
              <a:rPr lang="en-US" sz="2800" dirty="0">
                <a:latin typeface="Arial Unicode MS" panose="020B0604020202020204" pitchFamily="34" charset="-120"/>
                <a:ea typeface="inherit"/>
              </a:rPr>
              <a:t> </a:t>
            </a:r>
            <a:r>
              <a:rPr lang="en-US" sz="2800" dirty="0" err="1" smtClean="0">
                <a:latin typeface="Arial Unicode MS" panose="020B0604020202020204" pitchFamily="34" charset="-120"/>
                <a:ea typeface="inherit"/>
              </a:rPr>
              <a:t>zǒu</a:t>
            </a:r>
            <a:r>
              <a:rPr lang="en-US" sz="2800" dirty="0" smtClean="0">
                <a:latin typeface="Arial Unicode MS" panose="020B0604020202020204" pitchFamily="34" charset="-120"/>
                <a:ea typeface="inherit"/>
              </a:rPr>
              <a:t> </a:t>
            </a:r>
            <a:r>
              <a:rPr lang="en-US" sz="2800" dirty="0" err="1" smtClean="0">
                <a:latin typeface="Arial Unicode MS" panose="020B0604020202020204" pitchFamily="34" charset="-120"/>
                <a:ea typeface="inherit"/>
              </a:rPr>
              <a:t>dòng</a:t>
            </a: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6000" b="1" dirty="0" err="1" smtClean="0">
                <a:solidFill>
                  <a:srgbClr val="002060"/>
                </a:solidFill>
                <a:latin typeface="Times New Roman" panose="02020603050405020304" pitchFamily="18" charset="0"/>
                <a:cs typeface="Times New Roman" panose="02020603050405020304" pitchFamily="18" charset="0"/>
              </a:rPr>
              <a:t>讓你的愛化成希望的種子</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3200" dirty="0" err="1" smtClean="0">
                <a:latin typeface="Arial Unicode MS" panose="020B0604020202020204" pitchFamily="34" charset="-120"/>
                <a:ea typeface="inherit"/>
              </a:rPr>
              <a:t>ràng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nǐ</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di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ài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huà</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chéng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xī</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wàng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di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zhǒng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zǐ</a:t>
            </a:r>
            <a:r>
              <a:rPr lang="en-US" sz="3200" dirty="0" smtClean="0">
                <a:latin typeface="Arial Unicode MS" panose="020B0604020202020204" pitchFamily="34" charset="-120"/>
                <a:ea typeface="inherit"/>
              </a:rPr>
              <a:t> </a:t>
            </a:r>
            <a:r>
              <a:rPr lang="en-US" sz="3600" dirty="0">
                <a:latin typeface="Arial Unicode MS" panose="020B0604020202020204" pitchFamily="34" charset="-120"/>
                <a:ea typeface="inherit"/>
              </a:rPr>
              <a:t/>
            </a:r>
            <a:br>
              <a:rPr lang="en-US" sz="3600" dirty="0">
                <a:latin typeface="Arial Unicode MS" panose="020B0604020202020204" pitchFamily="34" charset="-120"/>
                <a:ea typeface="inherit"/>
              </a:rPr>
            </a:b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6000" b="1" dirty="0" err="1" smtClean="0">
                <a:solidFill>
                  <a:srgbClr val="002060"/>
                </a:solidFill>
                <a:latin typeface="Times New Roman" panose="02020603050405020304" pitchFamily="18" charset="0"/>
                <a:cs typeface="Times New Roman" panose="02020603050405020304" pitchFamily="18" charset="0"/>
              </a:rPr>
              <a:t>隨風揚起</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3200" dirty="0" err="1" smtClean="0">
                <a:latin typeface="Arial Unicode MS" panose="020B0604020202020204" pitchFamily="34" charset="-120"/>
                <a:ea typeface="inherit"/>
              </a:rPr>
              <a:t>suí</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fēng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yáng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qǐ</a:t>
            </a: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6000" b="1" dirty="0" err="1" smtClean="0">
                <a:solidFill>
                  <a:srgbClr val="002060"/>
                </a:solidFill>
                <a:latin typeface="Times New Roman" panose="02020603050405020304" pitchFamily="18" charset="0"/>
                <a:cs typeface="Times New Roman" panose="02020603050405020304" pitchFamily="18" charset="0"/>
              </a:rPr>
              <a:t>編織美麗的夢</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3200" dirty="0" err="1" smtClean="0">
                <a:latin typeface="Arial Unicode MS" panose="020B0604020202020204" pitchFamily="34" charset="-120"/>
                <a:ea typeface="inherit"/>
              </a:rPr>
              <a:t>biān</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zhī</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měi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lì</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di</a:t>
            </a:r>
            <a:r>
              <a:rPr lang="en-US" sz="3200" dirty="0" smtClean="0">
                <a:latin typeface="Arial Unicode MS" panose="020B0604020202020204" pitchFamily="34" charset="-120"/>
                <a:ea typeface="inherit"/>
              </a:rPr>
              <a:t> </a:t>
            </a:r>
            <a:r>
              <a:rPr lang="en-US" sz="3200" dirty="0" err="1">
                <a:latin typeface="Arial Unicode MS" panose="020B0604020202020204" pitchFamily="34" charset="-120"/>
                <a:ea typeface="inherit"/>
              </a:rPr>
              <a:t>mèng</a:t>
            </a:r>
            <a:r>
              <a:rPr lang="en-US" sz="3200" dirty="0">
                <a:latin typeface="Arial Unicode MS" panose="020B0604020202020204" pitchFamily="34" charset="-120"/>
                <a:ea typeface="inherit"/>
              </a:rPr>
              <a:t> </a:t>
            </a: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13216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1044262" y="660377"/>
            <a:ext cx="10515600" cy="6357647"/>
          </a:xfrm>
        </p:spPr>
        <p:txBody>
          <a:bodyPr>
            <a:normAutofit fontScale="90000"/>
          </a:bodyPr>
          <a:lstStyle/>
          <a:p>
            <a:pPr algn="ctr"/>
            <a:r>
              <a:rPr lang="en-US" sz="6700" b="1" dirty="0" err="1">
                <a:solidFill>
                  <a:srgbClr val="002060"/>
                </a:solidFill>
                <a:latin typeface="Times New Roman" panose="02020603050405020304" pitchFamily="18" charset="0"/>
                <a:cs typeface="Times New Roman" panose="02020603050405020304" pitchFamily="18" charset="0"/>
              </a:rPr>
              <a:t>讓愛走動</a:t>
            </a:r>
            <a:r>
              <a:rPr lang="en-US" sz="9600" b="1" dirty="0">
                <a:solidFill>
                  <a:srgbClr val="002060"/>
                </a:solidFill>
                <a:latin typeface="Times New Roman" panose="02020603050405020304" pitchFamily="18" charset="0"/>
                <a:cs typeface="Times New Roman" panose="02020603050405020304" pitchFamily="18" charset="0"/>
              </a:rPr>
              <a:t/>
            </a:r>
            <a:br>
              <a:rPr lang="en-US" sz="9600" b="1" dirty="0">
                <a:solidFill>
                  <a:srgbClr val="002060"/>
                </a:solidFill>
                <a:latin typeface="Times New Roman" panose="02020603050405020304" pitchFamily="18" charset="0"/>
                <a:cs typeface="Times New Roman" panose="02020603050405020304" pitchFamily="18" charset="0"/>
              </a:rPr>
            </a:br>
            <a:r>
              <a:rPr lang="en-US" sz="3100" dirty="0" err="1">
                <a:latin typeface="Arial Unicode MS" panose="020B0604020202020204" pitchFamily="34" charset="-120"/>
                <a:ea typeface="inherit"/>
              </a:rPr>
              <a:t>Ràng</a:t>
            </a:r>
            <a:r>
              <a:rPr lang="en-US" sz="3100" dirty="0">
                <a:latin typeface="Arial Unicode MS" panose="020B0604020202020204" pitchFamily="34" charset="-120"/>
                <a:ea typeface="inherit"/>
              </a:rPr>
              <a:t> </a:t>
            </a:r>
            <a:r>
              <a:rPr lang="en-US" sz="3100" dirty="0" err="1">
                <a:latin typeface="Arial Unicode MS" panose="020B0604020202020204" pitchFamily="34" charset="-120"/>
                <a:ea typeface="inherit"/>
              </a:rPr>
              <a:t>ài</a:t>
            </a:r>
            <a:r>
              <a:rPr lang="en-US" sz="3100" dirty="0">
                <a:latin typeface="Arial Unicode MS" panose="020B0604020202020204" pitchFamily="34" charset="-120"/>
                <a:ea typeface="inherit"/>
              </a:rPr>
              <a:t> </a:t>
            </a:r>
            <a:r>
              <a:rPr lang="en-US" sz="3100" dirty="0" err="1">
                <a:latin typeface="Arial Unicode MS" panose="020B0604020202020204" pitchFamily="34" charset="-120"/>
                <a:ea typeface="inherit"/>
              </a:rPr>
              <a:t>zǒu</a:t>
            </a:r>
            <a:r>
              <a:rPr lang="en-US" sz="3100" dirty="0">
                <a:latin typeface="Arial Unicode MS" panose="020B0604020202020204" pitchFamily="34" charset="-120"/>
                <a:ea typeface="inherit"/>
              </a:rPr>
              <a:t> </a:t>
            </a:r>
            <a:r>
              <a:rPr lang="en-US" sz="3100" dirty="0" err="1">
                <a:latin typeface="Arial Unicode MS" panose="020B0604020202020204" pitchFamily="34" charset="-120"/>
                <a:ea typeface="inherit"/>
              </a:rPr>
              <a:t>dòng</a:t>
            </a:r>
            <a:r>
              <a:rPr lang="en-US" sz="3100" b="1" dirty="0">
                <a:solidFill>
                  <a:srgbClr val="002060"/>
                </a:solidFill>
                <a:latin typeface="Times New Roman" panose="02020603050405020304" pitchFamily="18" charset="0"/>
                <a:cs typeface="Times New Roman" panose="02020603050405020304" pitchFamily="18" charset="0"/>
              </a:rPr>
              <a:t/>
            </a:r>
            <a:br>
              <a:rPr lang="en-US" sz="3100" b="1" dirty="0">
                <a:solidFill>
                  <a:srgbClr val="002060"/>
                </a:solidFill>
                <a:latin typeface="Times New Roman" panose="02020603050405020304" pitchFamily="18" charset="0"/>
                <a:cs typeface="Times New Roman" panose="02020603050405020304" pitchFamily="18" charset="0"/>
              </a:rPr>
            </a:br>
            <a:r>
              <a:rPr lang="en-US" sz="6600" b="1" dirty="0" err="1" smtClean="0">
                <a:solidFill>
                  <a:srgbClr val="002060"/>
                </a:solidFill>
                <a:latin typeface="Times New Roman" panose="02020603050405020304" pitchFamily="18" charset="0"/>
                <a:cs typeface="Times New Roman" panose="02020603050405020304" pitchFamily="18" charset="0"/>
              </a:rPr>
              <a:t>讓你的愛</a:t>
            </a:r>
            <a:r>
              <a:rPr lang="en-US" sz="6600" b="1" dirty="0" smtClean="0">
                <a:solidFill>
                  <a:srgbClr val="002060"/>
                </a:solidFill>
                <a:latin typeface="Times New Roman" panose="02020603050405020304" pitchFamily="18" charset="0"/>
                <a:cs typeface="Times New Roman" panose="02020603050405020304" pitchFamily="18" charset="0"/>
              </a:rPr>
              <a:t>	</a:t>
            </a:r>
            <a:r>
              <a:rPr lang="en-US" sz="6600" b="1" dirty="0" err="1" smtClean="0">
                <a:solidFill>
                  <a:srgbClr val="002060"/>
                </a:solidFill>
                <a:latin typeface="Times New Roman" panose="02020603050405020304" pitchFamily="18" charset="0"/>
                <a:cs typeface="Times New Roman" panose="02020603050405020304" pitchFamily="18" charset="0"/>
              </a:rPr>
              <a:t>化成溫暖的擁抱</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6600" b="1" dirty="0" smtClean="0">
                <a:solidFill>
                  <a:srgbClr val="002060"/>
                </a:solidFill>
                <a:latin typeface="Times New Roman" panose="02020603050405020304" pitchFamily="18" charset="0"/>
                <a:cs typeface="Times New Roman" panose="02020603050405020304" pitchFamily="18" charset="0"/>
              </a:rPr>
              <a:t>   </a:t>
            </a:r>
            <a:r>
              <a:rPr lang="en-US" sz="3600" dirty="0" err="1" smtClean="0">
                <a:latin typeface="Arial Unicode MS" panose="020B0604020202020204" pitchFamily="34" charset="-120"/>
                <a:ea typeface="inherit"/>
              </a:rPr>
              <a:t>ràng</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nǐ</a:t>
            </a:r>
            <a:r>
              <a:rPr lang="en-US" sz="3600" dirty="0">
                <a:latin typeface="Arial Unicode MS" panose="020B0604020202020204" pitchFamily="34" charset="-120"/>
                <a:ea typeface="inherit"/>
              </a:rPr>
              <a:t> </a:t>
            </a:r>
            <a:r>
              <a:rPr lang="en-US" sz="3600" dirty="0" err="1" smtClean="0">
                <a:latin typeface="Arial Unicode MS" panose="020B0604020202020204" pitchFamily="34" charset="-120"/>
                <a:ea typeface="inherit"/>
              </a:rPr>
              <a:t>di</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ài</a:t>
            </a:r>
            <a:r>
              <a:rPr lang="en-US" sz="3600" dirty="0">
                <a:latin typeface="Arial Unicode MS" panose="020B0604020202020204" pitchFamily="34" charset="-120"/>
                <a:ea typeface="inherit"/>
              </a:rPr>
              <a:t> </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huà</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chéng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wēn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nuǎn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di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yǒng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bào</a:t>
            </a:r>
            <a:r>
              <a:rPr lang="en-US" sz="3600" b="1" dirty="0">
                <a:solidFill>
                  <a:srgbClr val="002060"/>
                </a:solidFill>
                <a:latin typeface="Times New Roman" panose="02020603050405020304" pitchFamily="18" charset="0"/>
                <a:cs typeface="Times New Roman" panose="02020603050405020304" pitchFamily="18" charset="0"/>
              </a:rPr>
              <a:t/>
            </a:r>
            <a:br>
              <a:rPr lang="en-US" sz="3600" b="1" dirty="0">
                <a:solidFill>
                  <a:srgbClr val="002060"/>
                </a:solidFill>
                <a:latin typeface="Times New Roman" panose="02020603050405020304" pitchFamily="18" charset="0"/>
                <a:cs typeface="Times New Roman" panose="02020603050405020304" pitchFamily="18" charset="0"/>
              </a:rPr>
            </a:br>
            <a:r>
              <a:rPr lang="en-US" sz="6600" b="1" dirty="0" err="1" smtClean="0">
                <a:solidFill>
                  <a:srgbClr val="002060"/>
                </a:solidFill>
                <a:latin typeface="Times New Roman" panose="02020603050405020304" pitchFamily="18" charset="0"/>
                <a:cs typeface="Times New Roman" panose="02020603050405020304" pitchFamily="18" charset="0"/>
              </a:rPr>
              <a:t>綻放陽光</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smtClean="0">
                <a:solidFill>
                  <a:srgbClr val="222222"/>
                </a:solidFill>
                <a:latin typeface="Arial Unicode MS" panose="020B0604020202020204" pitchFamily="34" charset="-120"/>
                <a:ea typeface="inherit"/>
                <a:cs typeface="Arial" panose="020B0604020202020204" pitchFamily="34" charset="0"/>
              </a:rPr>
              <a:t>zhàn</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fàng</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latin typeface="Arial Unicode MS" panose="020B0604020202020204" pitchFamily="34" charset="-120"/>
                <a:ea typeface="inherit"/>
              </a:rPr>
              <a:t>yáng</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guāng</a:t>
            </a:r>
            <a:r>
              <a:rPr lang="en-US" sz="4000" b="1" dirty="0">
                <a:solidFill>
                  <a:srgbClr val="002060"/>
                </a:solidFill>
                <a:latin typeface="Times New Roman" panose="02020603050405020304" pitchFamily="18" charset="0"/>
                <a:cs typeface="Times New Roman" panose="02020603050405020304" pitchFamily="18" charset="0"/>
              </a:rPr>
              <a:t/>
            </a:r>
            <a:br>
              <a:rPr lang="en-US" sz="4000" b="1" dirty="0">
                <a:solidFill>
                  <a:srgbClr val="002060"/>
                </a:solidFill>
                <a:latin typeface="Times New Roman" panose="02020603050405020304" pitchFamily="18" charset="0"/>
                <a:cs typeface="Times New Roman" panose="02020603050405020304" pitchFamily="18" charset="0"/>
              </a:rPr>
            </a:br>
            <a:r>
              <a:rPr lang="en-US" sz="6600" b="1" dirty="0" err="1" smtClean="0">
                <a:solidFill>
                  <a:srgbClr val="002060"/>
                </a:solidFill>
                <a:latin typeface="Times New Roman" panose="02020603050405020304" pitchFamily="18" charset="0"/>
                <a:cs typeface="Times New Roman" panose="02020603050405020304" pitchFamily="18" charset="0"/>
              </a:rPr>
              <a:t>編織神所造的夢</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smtClean="0">
                <a:solidFill>
                  <a:srgbClr val="222222"/>
                </a:solidFill>
                <a:latin typeface="Arial Unicode MS" panose="020B0604020202020204" pitchFamily="34" charset="-120"/>
                <a:ea typeface="inherit"/>
                <a:cs typeface="Arial" panose="020B0604020202020204" pitchFamily="34" charset="0"/>
              </a:rPr>
              <a:t>biān</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zhī</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a:solidFill>
                  <a:srgbClr val="222222"/>
                </a:solidFill>
                <a:latin typeface="Arial Unicode MS" panose="020B0604020202020204" pitchFamily="34" charset="-120"/>
                <a:ea typeface="inherit"/>
                <a:cs typeface="Arial" panose="020B0604020202020204" pitchFamily="34" charset="0"/>
              </a:rPr>
              <a:t>shén</a:t>
            </a:r>
            <a:r>
              <a:rPr lang="en-US" sz="3600" dirty="0">
                <a:solidFill>
                  <a:srgbClr val="222222"/>
                </a:solidFill>
                <a:latin typeface="Arial Unicode MS" panose="020B0604020202020204" pitchFamily="34" charset="-120"/>
                <a:ea typeface="inherit"/>
                <a:cs typeface="Arial" panose="020B0604020202020204" pitchFamily="34" charset="0"/>
              </a:rPr>
              <a:t> </a:t>
            </a:r>
            <a:r>
              <a:rPr lang="en-US" sz="3600" dirty="0" err="1">
                <a:solidFill>
                  <a:srgbClr val="222222"/>
                </a:solidFill>
                <a:latin typeface="Arial Unicode MS" panose="020B0604020202020204" pitchFamily="34" charset="-120"/>
                <a:ea typeface="inherit"/>
                <a:cs typeface="Arial" panose="020B0604020202020204" pitchFamily="34" charset="0"/>
              </a:rPr>
              <a:t>suǒ</a:t>
            </a:r>
            <a:r>
              <a:rPr lang="en-US" sz="3600" dirty="0">
                <a:solidFill>
                  <a:srgbClr val="222222"/>
                </a:solidFill>
                <a:latin typeface="Arial Unicode MS" panose="020B0604020202020204" pitchFamily="34" charset="-120"/>
                <a:ea typeface="inherit"/>
                <a:cs typeface="Arial" panose="020B0604020202020204" pitchFamily="34" charset="0"/>
              </a:rPr>
              <a:t> </a:t>
            </a:r>
            <a:r>
              <a:rPr lang="en-US" sz="3600" dirty="0" err="1">
                <a:solidFill>
                  <a:srgbClr val="222222"/>
                </a:solidFill>
                <a:latin typeface="Arial Unicode MS" panose="020B0604020202020204" pitchFamily="34" charset="-120"/>
                <a:ea typeface="inherit"/>
                <a:cs typeface="Arial" panose="020B0604020202020204" pitchFamily="34" charset="0"/>
              </a:rPr>
              <a:t>zào</a:t>
            </a:r>
            <a:r>
              <a:rPr lang="en-US" sz="3600" dirty="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di</a:t>
            </a:r>
            <a:r>
              <a:rPr lang="en-US" sz="3600" dirty="0" smtClean="0">
                <a:solidFill>
                  <a:srgbClr val="222222"/>
                </a:solidFill>
                <a:latin typeface="Arial Unicode MS" panose="020B0604020202020204" pitchFamily="34" charset="-120"/>
                <a:ea typeface="inherit"/>
                <a:cs typeface="Arial" panose="020B0604020202020204" pitchFamily="34"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mèng</a:t>
            </a: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endParaRPr lang="en-US"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2400" y="0"/>
            <a:ext cx="121920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545437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2015博客來大學新鮮人/愛愛愛愛愛！青春就是要四處放電！"/>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55562" b="32732"/>
          <a:stretch/>
        </p:blipFill>
        <p:spPr bwMode="auto">
          <a:xfrm>
            <a:off x="4240077" y="1663275"/>
            <a:ext cx="3089901" cy="256289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ctrTitle"/>
          </p:nvPr>
        </p:nvSpPr>
        <p:spPr>
          <a:xfrm>
            <a:off x="2238239" y="2436253"/>
            <a:ext cx="2365420" cy="1447196"/>
          </a:xfrm>
        </p:spPr>
        <p:txBody>
          <a:bodyPr>
            <a:normAutofit/>
          </a:bodyPr>
          <a:lstStyle/>
          <a:p>
            <a:r>
              <a:rPr kumimoji="0" lang="en-US" sz="9600" b="1" i="0" u="none" strike="noStrike" cap="none" normalizeH="0" baseline="0" dirty="0" smtClean="0">
                <a:ln>
                  <a:noFill/>
                </a:ln>
                <a:solidFill>
                  <a:srgbClr val="00B0F0"/>
                </a:solidFill>
                <a:effectLst/>
                <a:latin typeface="Times New Roman" panose="02020603050405020304" pitchFamily="18" charset="0"/>
                <a:cs typeface="Times New Roman" panose="02020603050405020304" pitchFamily="18" charset="0"/>
              </a:rPr>
              <a:t>讓</a:t>
            </a:r>
            <a:endParaRPr lang="en-US" sz="9600" b="1" dirty="0">
              <a:solidFill>
                <a:srgbClr val="00B0F0"/>
              </a:solidFill>
            </a:endParaRPr>
          </a:p>
        </p:txBody>
      </p:sp>
      <p:sp>
        <p:nvSpPr>
          <p:cNvPr id="8" name="標題 1"/>
          <p:cNvSpPr txBox="1">
            <a:spLocks/>
          </p:cNvSpPr>
          <p:nvPr/>
        </p:nvSpPr>
        <p:spPr>
          <a:xfrm>
            <a:off x="6966396" y="2436253"/>
            <a:ext cx="3376410" cy="14471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600" b="1" dirty="0" err="1" smtClean="0">
                <a:solidFill>
                  <a:srgbClr val="00B0F0"/>
                </a:solidFill>
                <a:latin typeface="Times New Roman" panose="02020603050405020304" pitchFamily="18" charset="0"/>
                <a:cs typeface="Times New Roman" panose="02020603050405020304" pitchFamily="18" charset="0"/>
              </a:rPr>
              <a:t>走動</a:t>
            </a:r>
            <a:endParaRPr lang="en-US" sz="9600" b="1" dirty="0">
              <a:solidFill>
                <a:srgbClr val="00B0F0"/>
              </a:solidFill>
            </a:endParaRPr>
          </a:p>
        </p:txBody>
      </p:sp>
      <p:pic>
        <p:nvPicPr>
          <p:cNvPr id="4" name="Picture 8" descr="Heart Eyes Sticker by Twitter for iOS &amp; Android | GIPHY"/>
          <p:cNvPicPr>
            <a:picLocks noChangeAspect="1" noChangeArrowheads="1" noCrop="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50257" y="2462012"/>
            <a:ext cx="1860864" cy="18608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37290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696533" y="182562"/>
            <a:ext cx="10515600" cy="6492875"/>
          </a:xfrm>
        </p:spPr>
        <p:txBody>
          <a:bodyPr>
            <a:normAutofit/>
          </a:bodyPr>
          <a:lstStyle/>
          <a:p>
            <a:pPr algn="ct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走過</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傷心</a:t>
            </a:r>
            <a: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走</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過</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淚水</a:t>
            </a:r>
            <a: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r>
            <a:b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讓</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每一顆心再次飛</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起來</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r>
            <a:b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用你的</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心</a:t>
            </a:r>
            <a: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伸出</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你</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手</a:t>
            </a:r>
            <a: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r>
            <a:b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讓</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每個靈魂再次活</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過來</a:t>
            </a:r>
            <a:endParaRPr 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endParaRPr>
          </a:p>
        </p:txBody>
      </p:sp>
    </p:spTree>
    <p:extLst>
      <p:ext uri="{BB962C8B-B14F-4D97-AF65-F5344CB8AC3E}">
        <p14:creationId xmlns:p14="http://schemas.microsoft.com/office/powerpoint/2010/main" xmlns="" val="3848950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928352" y="918916"/>
            <a:ext cx="10515600" cy="6164464"/>
          </a:xfrm>
        </p:spPr>
        <p:txBody>
          <a:bodyPr>
            <a:normAutofit/>
          </a:bodyPr>
          <a:lstStyle/>
          <a:p>
            <a:pPr algn="ct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讓愛</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走動</a:t>
            </a:r>
            <a: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r>
            <a:b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讓</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你的愛化成希望的</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種子</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r>
            <a:b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隨風揚</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起</a:t>
            </a:r>
            <a: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r>
            <a:b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編織</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美麗的</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夢</a:t>
            </a:r>
            <a:r>
              <a:rPr lang="zh-TW" altLang="en-US" sz="6600" b="1" dirty="0">
                <a:solidFill>
                  <a:srgbClr val="00B050"/>
                </a:solidFill>
              </a:rPr>
              <a:t/>
            </a:r>
            <a:br>
              <a:rPr lang="zh-TW" altLang="en-US" sz="6600" b="1" dirty="0">
                <a:solidFill>
                  <a:srgbClr val="00B050"/>
                </a:solidFill>
              </a:rPr>
            </a:br>
            <a:endParaRPr lang="en-US" sz="6600" b="1" dirty="0">
              <a:solidFill>
                <a:srgbClr val="00B050"/>
              </a:solidFill>
            </a:endParaRPr>
          </a:p>
        </p:txBody>
      </p:sp>
    </p:spTree>
    <p:extLst>
      <p:ext uri="{BB962C8B-B14F-4D97-AF65-F5344CB8AC3E}">
        <p14:creationId xmlns:p14="http://schemas.microsoft.com/office/powerpoint/2010/main" xmlns="" val="2569657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838200" y="197700"/>
            <a:ext cx="10515600" cy="6164464"/>
          </a:xfrm>
        </p:spPr>
        <p:txBody>
          <a:bodyPr>
            <a:normAutofit/>
          </a:bodyPr>
          <a:lstStyle/>
          <a:p>
            <a:pPr algn="ctr"/>
            <a:r>
              <a:rPr lang="zh-TW" altLang="en-US" sz="6600" b="1" dirty="0">
                <a:solidFill>
                  <a:srgbClr val="00B050"/>
                </a:solidFill>
              </a:rPr>
              <a:t/>
            </a:r>
            <a:br>
              <a:rPr lang="zh-TW" altLang="en-US" sz="6600" b="1" dirty="0">
                <a:solidFill>
                  <a:srgbClr val="00B050"/>
                </a:solidFill>
              </a:rPr>
            </a:b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讓愛</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走動</a:t>
            </a:r>
            <a: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r>
            <a:b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讓</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你的愛化成溫暖的</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擁抱</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r>
            <a:b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綻放</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陽光</a:t>
            </a:r>
            <a: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
            </a:r>
            <a:br>
              <a:rPr lang="en-US" altLang="zh-TW"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b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編織</a:t>
            </a:r>
            <a:r>
              <a:rPr lang="zh-TW"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神所造的</a:t>
            </a:r>
            <a:r>
              <a:rPr lang="zh-TW" altLang="en-US" sz="6600" b="1" dirty="0" smtClean="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rPr>
              <a:t>夢</a:t>
            </a:r>
            <a:endParaRPr lang="en-US" altLang="en-US" sz="6600" b="1" dirty="0">
              <a:solidFill>
                <a:schemeClr val="accent6">
                  <a:lumMod val="50000"/>
                </a:schemeClr>
              </a:solidFill>
              <a:effectLst>
                <a:outerShdw blurRad="38100" dist="38100" dir="2700000" algn="tl">
                  <a:srgbClr val="000000">
                    <a:alpha val="43137"/>
                  </a:srgbClr>
                </a:outerShdw>
              </a:effectLst>
              <a:latin typeface="微軟正黑體" pitchFamily="34" charset="-120"/>
              <a:ea typeface="微軟正黑體" pitchFamily="34" charset="-120"/>
            </a:endParaRPr>
          </a:p>
        </p:txBody>
      </p:sp>
    </p:spTree>
    <p:extLst>
      <p:ext uri="{BB962C8B-B14F-4D97-AF65-F5344CB8AC3E}">
        <p14:creationId xmlns:p14="http://schemas.microsoft.com/office/powerpoint/2010/main" xmlns="" val="1660670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2190481" y="635582"/>
            <a:ext cx="3181619" cy="1325563"/>
          </a:xfrm>
        </p:spPr>
        <p:txBody>
          <a:bodyPr>
            <a:normAutofit fontScale="90000"/>
          </a:bodyPr>
          <a:lstStyle/>
          <a:p>
            <a:r>
              <a:rPr lang="en-US" sz="5400" b="1" dirty="0" smtClean="0">
                <a:solidFill>
                  <a:srgbClr val="002060"/>
                </a:solidFill>
                <a:latin typeface="Times New Roman" panose="02020603050405020304" pitchFamily="18" charset="0"/>
                <a:cs typeface="Times New Roman" panose="02020603050405020304" pitchFamily="18" charset="0"/>
              </a:rPr>
              <a:t>1.傷心</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err="1" smtClean="0">
                <a:latin typeface="Arial Unicode MS" panose="020B0604020202020204" pitchFamily="34" charset="-120"/>
                <a:ea typeface="inherit"/>
              </a:rPr>
              <a:t>shāng</a:t>
            </a:r>
            <a:r>
              <a:rPr lang="en-US" sz="3200" dirty="0" smtClean="0">
                <a:latin typeface="Arial Unicode MS" panose="020B0604020202020204" pitchFamily="34" charset="-120"/>
                <a:ea typeface="inherit"/>
              </a:rPr>
              <a:t> </a:t>
            </a:r>
            <a:r>
              <a:rPr lang="en-US" sz="3200" dirty="0" err="1">
                <a:latin typeface="Arial Unicode MS" panose="020B0604020202020204" pitchFamily="34" charset="-120"/>
                <a:ea typeface="inherit"/>
              </a:rPr>
              <a:t>xīn</a:t>
            </a:r>
            <a:endParaRPr lang="en-US" sz="3200" dirty="0"/>
          </a:p>
        </p:txBody>
      </p:sp>
      <p:sp>
        <p:nvSpPr>
          <p:cNvPr id="6" name="標題 1"/>
          <p:cNvSpPr txBox="1">
            <a:spLocks/>
          </p:cNvSpPr>
          <p:nvPr/>
        </p:nvSpPr>
        <p:spPr>
          <a:xfrm>
            <a:off x="2190480" y="2103437"/>
            <a:ext cx="3181619"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2. </a:t>
            </a:r>
            <a:r>
              <a:rPr lang="en-US" sz="5400" b="1" dirty="0" err="1">
                <a:solidFill>
                  <a:srgbClr val="002060"/>
                </a:solidFill>
                <a:latin typeface="Times New Roman" panose="02020603050405020304" pitchFamily="18" charset="0"/>
                <a:cs typeface="Times New Roman" panose="02020603050405020304" pitchFamily="18" charset="0"/>
              </a:rPr>
              <a:t>淚水</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err="1" smtClean="0">
                <a:latin typeface="Arial Unicode MS" panose="020B0604020202020204" pitchFamily="34" charset="-120"/>
                <a:ea typeface="inherit"/>
              </a:rPr>
              <a:t>lèi</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shuǐ</a:t>
            </a:r>
            <a:endParaRPr lang="en-US" sz="3200" dirty="0">
              <a:latin typeface="Arial Unicode MS" panose="020B0604020202020204" pitchFamily="34" charset="-120"/>
              <a:ea typeface="inherit"/>
            </a:endParaRPr>
          </a:p>
        </p:txBody>
      </p:sp>
      <p:sp>
        <p:nvSpPr>
          <p:cNvPr id="7" name="標題 1"/>
          <p:cNvSpPr txBox="1">
            <a:spLocks/>
          </p:cNvSpPr>
          <p:nvPr/>
        </p:nvSpPr>
        <p:spPr>
          <a:xfrm>
            <a:off x="2190480" y="3571292"/>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3. 讓</a:t>
            </a:r>
            <a:endParaRPr lang="en-US" sz="5400" b="1" dirty="0">
              <a:solidFill>
                <a:srgbClr val="002060"/>
              </a:solidFill>
              <a:latin typeface="Times New Roman" panose="02020603050405020304" pitchFamily="18" charset="0"/>
              <a:cs typeface="Times New Roman" panose="02020603050405020304" pitchFamily="18" charset="0"/>
            </a:endParaRP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100" dirty="0" err="1" smtClean="0">
                <a:latin typeface="Arial Unicode MS" panose="020B0604020202020204" pitchFamily="34" charset="-120"/>
                <a:ea typeface="inherit"/>
              </a:rPr>
              <a:t>ràng</a:t>
            </a:r>
            <a:endParaRPr lang="en-US" sz="1600" dirty="0">
              <a:latin typeface="Arial Unicode MS" panose="020B0604020202020204" pitchFamily="34" charset="-120"/>
              <a:ea typeface="inherit"/>
            </a:endParaRPr>
          </a:p>
        </p:txBody>
      </p:sp>
      <p:sp>
        <p:nvSpPr>
          <p:cNvPr id="8" name="標題 1"/>
          <p:cNvSpPr txBox="1">
            <a:spLocks/>
          </p:cNvSpPr>
          <p:nvPr/>
        </p:nvSpPr>
        <p:spPr>
          <a:xfrm>
            <a:off x="2611821" y="5039147"/>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4. </a:t>
            </a:r>
            <a:r>
              <a:rPr lang="en-US" sz="5400" b="1" dirty="0">
                <a:solidFill>
                  <a:srgbClr val="002060"/>
                </a:solidFill>
                <a:latin typeface="Times New Roman" panose="02020603050405020304" pitchFamily="18" charset="0"/>
                <a:cs typeface="Times New Roman" panose="02020603050405020304" pitchFamily="18" charset="0"/>
              </a:rPr>
              <a:t>飛</a:t>
            </a: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fēi</a:t>
            </a:r>
            <a:endParaRPr lang="en-US" sz="1600" dirty="0">
              <a:latin typeface="Arial Unicode MS" panose="020B0604020202020204" pitchFamily="34" charset="-120"/>
              <a:ea typeface="inherit"/>
            </a:endParaRPr>
          </a:p>
        </p:txBody>
      </p:sp>
      <p:sp>
        <p:nvSpPr>
          <p:cNvPr id="9" name="標題 1"/>
          <p:cNvSpPr txBox="1">
            <a:spLocks/>
          </p:cNvSpPr>
          <p:nvPr/>
        </p:nvSpPr>
        <p:spPr>
          <a:xfrm>
            <a:off x="5793440" y="635581"/>
            <a:ext cx="4918103"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5.</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每一顆心</a:t>
            </a:r>
            <a:endParaRPr lang="en-US" sz="5400" b="1" dirty="0" smtClean="0">
              <a:solidFill>
                <a:srgbClr val="002060"/>
              </a:solidFill>
              <a:latin typeface="Times New Roman" panose="02020603050405020304" pitchFamily="18" charset="0"/>
              <a:cs typeface="Times New Roman" panose="02020603050405020304" pitchFamily="18" charset="0"/>
            </a:endParaRPr>
          </a:p>
          <a:p>
            <a:r>
              <a:rPr lang="en-US" sz="5400" b="1" dirty="0">
                <a:solidFill>
                  <a:srgbClr val="002060"/>
                </a:solidFill>
                <a:latin typeface="Times New Roman" panose="02020603050405020304" pitchFamily="18" charset="0"/>
                <a:ea typeface="inherit"/>
                <a:cs typeface="Times New Roman" panose="02020603050405020304" pitchFamily="18" charset="0"/>
              </a:rPr>
              <a:t> </a:t>
            </a:r>
            <a:r>
              <a:rPr lang="en-US" sz="5400" b="1" dirty="0" smtClean="0">
                <a:solidFill>
                  <a:srgbClr val="002060"/>
                </a:solidFill>
                <a:latin typeface="Times New Roman" panose="02020603050405020304" pitchFamily="18" charset="0"/>
                <a:ea typeface="inherit"/>
                <a:cs typeface="Times New Roman" panose="02020603050405020304" pitchFamily="18" charset="0"/>
              </a:rPr>
              <a:t>   </a:t>
            </a:r>
            <a:r>
              <a:rPr lang="en-US" sz="2900" dirty="0" err="1" smtClean="0">
                <a:latin typeface="Arial Unicode MS" panose="020B0604020202020204" pitchFamily="34" charset="-120"/>
                <a:ea typeface="inherit"/>
              </a:rPr>
              <a:t>měi</a:t>
            </a:r>
            <a:r>
              <a:rPr lang="en-US" sz="2900" dirty="0" smtClean="0">
                <a:latin typeface="Arial Unicode MS" panose="020B0604020202020204" pitchFamily="34" charset="-120"/>
                <a:ea typeface="inherit"/>
              </a:rPr>
              <a:t>   </a:t>
            </a:r>
            <a:r>
              <a:rPr lang="en-US" sz="2900" dirty="0" err="1" smtClean="0">
                <a:latin typeface="Arial Unicode MS" panose="020B0604020202020204" pitchFamily="34" charset="-120"/>
                <a:ea typeface="inherit"/>
              </a:rPr>
              <a:t>yī</a:t>
            </a:r>
            <a:r>
              <a:rPr lang="en-US" sz="2900" dirty="0" smtClean="0">
                <a:latin typeface="Arial Unicode MS" panose="020B0604020202020204" pitchFamily="34" charset="-120"/>
                <a:ea typeface="inherit"/>
              </a:rPr>
              <a:t>    </a:t>
            </a:r>
            <a:r>
              <a:rPr lang="en-US" sz="2900" dirty="0" err="1" smtClean="0">
                <a:latin typeface="Arial Unicode MS" panose="020B0604020202020204" pitchFamily="34" charset="-120"/>
                <a:ea typeface="inherit"/>
              </a:rPr>
              <a:t>kē</a:t>
            </a:r>
            <a:r>
              <a:rPr lang="en-US" sz="2900" dirty="0" smtClean="0">
                <a:latin typeface="Arial Unicode MS" panose="020B0604020202020204" pitchFamily="34" charset="-120"/>
                <a:ea typeface="inherit"/>
              </a:rPr>
              <a:t>   </a:t>
            </a:r>
            <a:r>
              <a:rPr lang="en-US" sz="2900" dirty="0" err="1" smtClean="0">
                <a:latin typeface="Arial Unicode MS" panose="020B0604020202020204" pitchFamily="34" charset="-120"/>
                <a:ea typeface="inherit"/>
              </a:rPr>
              <a:t>xīn</a:t>
            </a:r>
            <a:endParaRPr lang="en-US" sz="2900" dirty="0"/>
          </a:p>
        </p:txBody>
      </p:sp>
      <p:sp>
        <p:nvSpPr>
          <p:cNvPr id="10" name="標題 1"/>
          <p:cNvSpPr txBox="1">
            <a:spLocks/>
          </p:cNvSpPr>
          <p:nvPr/>
        </p:nvSpPr>
        <p:spPr>
          <a:xfrm>
            <a:off x="5793440" y="2197520"/>
            <a:ext cx="3181619"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6. </a:t>
            </a:r>
            <a:r>
              <a:rPr lang="en-US" sz="5400" b="1" dirty="0" err="1">
                <a:solidFill>
                  <a:srgbClr val="002060"/>
                </a:solidFill>
                <a:latin typeface="Times New Roman" panose="02020603050405020304" pitchFamily="18" charset="0"/>
                <a:cs typeface="Times New Roman" panose="02020603050405020304" pitchFamily="18" charset="0"/>
              </a:rPr>
              <a:t>伸出</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smtClean="0">
                <a:latin typeface="Arial Unicode MS" panose="020B0604020202020204" pitchFamily="34" charset="-120"/>
                <a:ea typeface="inherit"/>
              </a:rPr>
              <a:t> </a:t>
            </a:r>
            <a:r>
              <a:rPr lang="en-US" sz="3200" dirty="0" err="1">
                <a:latin typeface="Arial Unicode MS" panose="020B0604020202020204" pitchFamily="34" charset="-120"/>
                <a:ea typeface="inherit"/>
              </a:rPr>
              <a:t>shēn</a:t>
            </a:r>
            <a:r>
              <a:rPr lang="en-US" sz="3200" dirty="0">
                <a:latin typeface="Arial Unicode MS" panose="020B0604020202020204" pitchFamily="34" charset="-120"/>
                <a:ea typeface="inherit"/>
              </a:rPr>
              <a:t> </a:t>
            </a:r>
            <a:r>
              <a:rPr lang="en-US" sz="3200" dirty="0" err="1">
                <a:latin typeface="Arial Unicode MS" panose="020B0604020202020204" pitchFamily="34" charset="-120"/>
                <a:ea typeface="inherit"/>
              </a:rPr>
              <a:t>chū</a:t>
            </a:r>
            <a:r>
              <a:rPr lang="en-US" sz="3200" dirty="0">
                <a:latin typeface="Arial Unicode MS" panose="020B0604020202020204" pitchFamily="34" charset="-120"/>
                <a:ea typeface="inherit"/>
              </a:rPr>
              <a:t> </a:t>
            </a:r>
          </a:p>
        </p:txBody>
      </p:sp>
      <p:sp>
        <p:nvSpPr>
          <p:cNvPr id="11" name="標題 1"/>
          <p:cNvSpPr txBox="1">
            <a:spLocks/>
          </p:cNvSpPr>
          <p:nvPr/>
        </p:nvSpPr>
        <p:spPr>
          <a:xfrm>
            <a:off x="5793440" y="3642438"/>
            <a:ext cx="3181619"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7. </a:t>
            </a:r>
            <a:r>
              <a:rPr lang="en-US" sz="5400" b="1" dirty="0" err="1">
                <a:solidFill>
                  <a:srgbClr val="002060"/>
                </a:solidFill>
                <a:latin typeface="Times New Roman" panose="02020603050405020304" pitchFamily="18" charset="0"/>
                <a:cs typeface="Times New Roman" panose="02020603050405020304" pitchFamily="18" charset="0"/>
              </a:rPr>
              <a:t>靈魂</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err="1" smtClean="0">
                <a:latin typeface="Arial Unicode MS" panose="020B0604020202020204" pitchFamily="34" charset="-120"/>
                <a:ea typeface="inherit"/>
              </a:rPr>
              <a:t>líng</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hún</a:t>
            </a:r>
            <a:endParaRPr lang="en-US" sz="3200" dirty="0">
              <a:latin typeface="Arial Unicode MS" panose="020B0604020202020204" pitchFamily="34" charset="-120"/>
              <a:ea typeface="inherit"/>
            </a:endParaRPr>
          </a:p>
        </p:txBody>
      </p:sp>
      <p:sp>
        <p:nvSpPr>
          <p:cNvPr id="12" name="標題 1"/>
          <p:cNvSpPr txBox="1">
            <a:spLocks/>
          </p:cNvSpPr>
          <p:nvPr/>
        </p:nvSpPr>
        <p:spPr>
          <a:xfrm>
            <a:off x="5811100" y="5087356"/>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8. </a:t>
            </a:r>
            <a:r>
              <a:rPr lang="en-US" sz="5400" b="1" dirty="0">
                <a:solidFill>
                  <a:srgbClr val="002060"/>
                </a:solidFill>
                <a:latin typeface="Times New Roman" panose="02020603050405020304" pitchFamily="18" charset="0"/>
                <a:cs typeface="Times New Roman" panose="02020603050405020304" pitchFamily="18" charset="0"/>
              </a:rPr>
              <a:t>活</a:t>
            </a: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huó</a:t>
            </a:r>
            <a:endParaRPr lang="en-US" sz="1600" dirty="0">
              <a:latin typeface="Arial Unicode MS" panose="020B0604020202020204" pitchFamily="34" charset="-120"/>
              <a:ea typeface="inherit"/>
            </a:endParaRPr>
          </a:p>
        </p:txBody>
      </p:sp>
    </p:spTree>
    <p:extLst>
      <p:ext uri="{BB962C8B-B14F-4D97-AF65-F5344CB8AC3E}">
        <p14:creationId xmlns:p14="http://schemas.microsoft.com/office/powerpoint/2010/main" xmlns="" val="1641318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2190481" y="635582"/>
            <a:ext cx="3181619" cy="1325563"/>
          </a:xfrm>
        </p:spPr>
        <p:txBody>
          <a:bodyPr>
            <a:normAutofit/>
          </a:bodyPr>
          <a:lstStyle/>
          <a:p>
            <a:r>
              <a:rPr lang="en-US" sz="5400" b="1" dirty="0" smtClean="0">
                <a:solidFill>
                  <a:srgbClr val="002060"/>
                </a:solidFill>
                <a:latin typeface="Times New Roman" panose="02020603050405020304" pitchFamily="18" charset="0"/>
                <a:cs typeface="Times New Roman" panose="02020603050405020304" pitchFamily="18" charset="0"/>
              </a:rPr>
              <a:t>1.傷心</a:t>
            </a:r>
            <a:br>
              <a:rPr lang="en-US" sz="5400" b="1" dirty="0" smtClean="0">
                <a:solidFill>
                  <a:srgbClr val="002060"/>
                </a:solidFill>
                <a:latin typeface="Times New Roman" panose="02020603050405020304" pitchFamily="18" charset="0"/>
                <a:cs typeface="Times New Roman" panose="02020603050405020304" pitchFamily="18" charset="0"/>
              </a:rPr>
            </a:br>
            <a:endParaRPr lang="en-US" sz="3200" dirty="0"/>
          </a:p>
        </p:txBody>
      </p:sp>
      <p:sp>
        <p:nvSpPr>
          <p:cNvPr id="6" name="標題 1"/>
          <p:cNvSpPr txBox="1">
            <a:spLocks/>
          </p:cNvSpPr>
          <p:nvPr/>
        </p:nvSpPr>
        <p:spPr>
          <a:xfrm>
            <a:off x="2190480" y="2103437"/>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2. </a:t>
            </a:r>
            <a:r>
              <a:rPr lang="en-US" sz="5400" b="1" dirty="0" err="1">
                <a:solidFill>
                  <a:srgbClr val="002060"/>
                </a:solidFill>
                <a:latin typeface="Times New Roman" panose="02020603050405020304" pitchFamily="18" charset="0"/>
                <a:cs typeface="Times New Roman" panose="02020603050405020304" pitchFamily="18" charset="0"/>
              </a:rPr>
              <a:t>淚水</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endParaRPr lang="en-US" sz="3200" dirty="0">
              <a:latin typeface="Arial Unicode MS" panose="020B0604020202020204" pitchFamily="34" charset="-120"/>
              <a:ea typeface="inherit"/>
            </a:endParaRPr>
          </a:p>
        </p:txBody>
      </p:sp>
      <p:sp>
        <p:nvSpPr>
          <p:cNvPr id="7" name="標題 1"/>
          <p:cNvSpPr txBox="1">
            <a:spLocks/>
          </p:cNvSpPr>
          <p:nvPr/>
        </p:nvSpPr>
        <p:spPr>
          <a:xfrm>
            <a:off x="2190480" y="3571292"/>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3. 讓</a:t>
            </a:r>
            <a:endParaRPr lang="en-US" sz="5400" b="1" dirty="0">
              <a:solidFill>
                <a:srgbClr val="002060"/>
              </a:solidFill>
              <a:latin typeface="Times New Roman" panose="02020603050405020304" pitchFamily="18" charset="0"/>
              <a:cs typeface="Times New Roman" panose="02020603050405020304" pitchFamily="18" charset="0"/>
            </a:endParaRPr>
          </a:p>
        </p:txBody>
      </p:sp>
      <p:sp>
        <p:nvSpPr>
          <p:cNvPr id="8" name="標題 1"/>
          <p:cNvSpPr txBox="1">
            <a:spLocks/>
          </p:cNvSpPr>
          <p:nvPr/>
        </p:nvSpPr>
        <p:spPr>
          <a:xfrm>
            <a:off x="2611821" y="5039147"/>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4. 飛</a:t>
            </a:r>
            <a:endParaRPr lang="en-US" sz="5400" b="1" dirty="0">
              <a:solidFill>
                <a:srgbClr val="002060"/>
              </a:solidFill>
              <a:latin typeface="Times New Roman" panose="02020603050405020304" pitchFamily="18" charset="0"/>
              <a:cs typeface="Times New Roman" panose="02020603050405020304" pitchFamily="18" charset="0"/>
            </a:endParaRPr>
          </a:p>
        </p:txBody>
      </p:sp>
      <p:sp>
        <p:nvSpPr>
          <p:cNvPr id="9" name="標題 1"/>
          <p:cNvSpPr txBox="1">
            <a:spLocks/>
          </p:cNvSpPr>
          <p:nvPr/>
        </p:nvSpPr>
        <p:spPr>
          <a:xfrm>
            <a:off x="5793440" y="635581"/>
            <a:ext cx="4918103"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5.</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每一顆心</a:t>
            </a:r>
            <a:endParaRPr lang="en-US" sz="5400" b="1" dirty="0" smtClean="0">
              <a:solidFill>
                <a:srgbClr val="002060"/>
              </a:solidFill>
              <a:latin typeface="Times New Roman" panose="02020603050405020304" pitchFamily="18" charset="0"/>
              <a:cs typeface="Times New Roman" panose="02020603050405020304" pitchFamily="18" charset="0"/>
            </a:endParaRPr>
          </a:p>
          <a:p>
            <a:r>
              <a:rPr lang="en-US" sz="5400" b="1" dirty="0">
                <a:solidFill>
                  <a:srgbClr val="002060"/>
                </a:solidFill>
                <a:latin typeface="Times New Roman" panose="02020603050405020304" pitchFamily="18" charset="0"/>
                <a:ea typeface="inherit"/>
                <a:cs typeface="Times New Roman" panose="02020603050405020304" pitchFamily="18" charset="0"/>
              </a:rPr>
              <a:t> </a:t>
            </a:r>
            <a:r>
              <a:rPr lang="en-US" sz="5400" b="1" dirty="0" smtClean="0">
                <a:solidFill>
                  <a:srgbClr val="002060"/>
                </a:solidFill>
                <a:latin typeface="Times New Roman" panose="02020603050405020304" pitchFamily="18" charset="0"/>
                <a:ea typeface="inherit"/>
                <a:cs typeface="Times New Roman" panose="02020603050405020304" pitchFamily="18" charset="0"/>
              </a:rPr>
              <a:t>   </a:t>
            </a:r>
            <a:endParaRPr lang="en-US" sz="2900" dirty="0"/>
          </a:p>
        </p:txBody>
      </p:sp>
      <p:sp>
        <p:nvSpPr>
          <p:cNvPr id="10" name="標題 1"/>
          <p:cNvSpPr txBox="1">
            <a:spLocks/>
          </p:cNvSpPr>
          <p:nvPr/>
        </p:nvSpPr>
        <p:spPr>
          <a:xfrm>
            <a:off x="5793440" y="2197520"/>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6. </a:t>
            </a:r>
            <a:r>
              <a:rPr lang="en-US" sz="5400" b="1" dirty="0" err="1">
                <a:solidFill>
                  <a:srgbClr val="002060"/>
                </a:solidFill>
                <a:latin typeface="Times New Roman" panose="02020603050405020304" pitchFamily="18" charset="0"/>
                <a:cs typeface="Times New Roman" panose="02020603050405020304" pitchFamily="18" charset="0"/>
              </a:rPr>
              <a:t>伸出</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endParaRPr lang="en-US" sz="3200" dirty="0">
              <a:latin typeface="Arial Unicode MS" panose="020B0604020202020204" pitchFamily="34" charset="-120"/>
              <a:ea typeface="inherit"/>
            </a:endParaRPr>
          </a:p>
        </p:txBody>
      </p:sp>
      <p:sp>
        <p:nvSpPr>
          <p:cNvPr id="11" name="標題 1"/>
          <p:cNvSpPr txBox="1">
            <a:spLocks/>
          </p:cNvSpPr>
          <p:nvPr/>
        </p:nvSpPr>
        <p:spPr>
          <a:xfrm>
            <a:off x="5793440" y="3642438"/>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7. </a:t>
            </a:r>
            <a:r>
              <a:rPr lang="en-US" sz="5400" b="1" dirty="0" err="1">
                <a:solidFill>
                  <a:srgbClr val="002060"/>
                </a:solidFill>
                <a:latin typeface="Times New Roman" panose="02020603050405020304" pitchFamily="18" charset="0"/>
                <a:cs typeface="Times New Roman" panose="02020603050405020304" pitchFamily="18" charset="0"/>
              </a:rPr>
              <a:t>靈魂</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endParaRPr lang="en-US" sz="3200" dirty="0">
              <a:latin typeface="Arial Unicode MS" panose="020B0604020202020204" pitchFamily="34" charset="-120"/>
              <a:ea typeface="inherit"/>
            </a:endParaRPr>
          </a:p>
        </p:txBody>
      </p:sp>
      <p:sp>
        <p:nvSpPr>
          <p:cNvPr id="12" name="標題 1"/>
          <p:cNvSpPr txBox="1">
            <a:spLocks/>
          </p:cNvSpPr>
          <p:nvPr/>
        </p:nvSpPr>
        <p:spPr>
          <a:xfrm>
            <a:off x="5811100" y="5087356"/>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8. 活</a:t>
            </a:r>
            <a:endParaRPr lang="en-US" sz="5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41318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5219"/>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2190478" y="364540"/>
            <a:ext cx="3181619" cy="1325563"/>
          </a:xfrm>
        </p:spPr>
        <p:txBody>
          <a:bodyPr>
            <a:noAutofit/>
          </a:bodyPr>
          <a:lstStyle/>
          <a:p>
            <a:r>
              <a:rPr lang="en-US" sz="5400" b="1" dirty="0" smtClean="0">
                <a:solidFill>
                  <a:srgbClr val="002060"/>
                </a:solidFill>
                <a:latin typeface="Times New Roman" panose="02020603050405020304" pitchFamily="18" charset="0"/>
                <a:cs typeface="Times New Roman" panose="02020603050405020304" pitchFamily="18" charset="0"/>
              </a:rPr>
              <a:t>1</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a:solidFill>
                  <a:srgbClr val="002060"/>
                </a:solidFill>
                <a:latin typeface="Times New Roman" panose="02020603050405020304" pitchFamily="18" charset="0"/>
                <a:cs typeface="Times New Roman" panose="02020603050405020304" pitchFamily="18" charset="0"/>
              </a:rPr>
              <a:t>走動</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600" dirty="0" err="1" smtClean="0">
                <a:latin typeface="Arial Unicode MS" panose="020B0604020202020204" pitchFamily="34" charset="-120"/>
                <a:ea typeface="inherit"/>
              </a:rPr>
              <a:t>zǒu</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dòng</a:t>
            </a:r>
            <a:endParaRPr lang="en-US" sz="3600" dirty="0"/>
          </a:p>
        </p:txBody>
      </p:sp>
      <p:sp>
        <p:nvSpPr>
          <p:cNvPr id="6" name="標題 1"/>
          <p:cNvSpPr txBox="1">
            <a:spLocks/>
          </p:cNvSpPr>
          <p:nvPr/>
        </p:nvSpPr>
        <p:spPr>
          <a:xfrm>
            <a:off x="2190478" y="2041061"/>
            <a:ext cx="318161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2. </a:t>
            </a:r>
            <a:r>
              <a:rPr lang="en-US" sz="5400" b="1" dirty="0" err="1" smtClean="0">
                <a:solidFill>
                  <a:srgbClr val="002060"/>
                </a:solidFill>
                <a:latin typeface="Times New Roman" panose="02020603050405020304" pitchFamily="18" charset="0"/>
                <a:cs typeface="Times New Roman" panose="02020603050405020304" pitchFamily="18" charset="0"/>
              </a:rPr>
              <a:t>化成</a:t>
            </a:r>
            <a:endParaRPr lang="en-US" sz="5400" b="1" dirty="0">
              <a:solidFill>
                <a:srgbClr val="002060"/>
              </a:solidFill>
              <a:latin typeface="Times New Roman" panose="02020603050405020304" pitchFamily="18" charset="0"/>
              <a:cs typeface="Times New Roman" panose="02020603050405020304" pitchFamily="18" charset="0"/>
            </a:endParaRPr>
          </a:p>
          <a:p>
            <a:r>
              <a:rPr lang="en-US" sz="5400" b="1" dirty="0">
                <a:solidFill>
                  <a:srgbClr val="002060"/>
                </a:solidFill>
                <a:latin typeface="Times New Roman" panose="02020603050405020304" pitchFamily="18" charset="0"/>
                <a:ea typeface="inherit"/>
                <a:cs typeface="Times New Roman" panose="02020603050405020304" pitchFamily="18" charset="0"/>
              </a:rPr>
              <a:t> </a:t>
            </a:r>
            <a:r>
              <a:rPr lang="en-US" sz="5400" b="1" dirty="0" smtClean="0">
                <a:solidFill>
                  <a:srgbClr val="002060"/>
                </a:solidFill>
                <a:latin typeface="Times New Roman" panose="02020603050405020304" pitchFamily="18" charset="0"/>
                <a:ea typeface="inherit"/>
                <a:cs typeface="Times New Roman" panose="02020603050405020304" pitchFamily="18" charset="0"/>
              </a:rPr>
              <a:t>   </a:t>
            </a:r>
            <a:r>
              <a:rPr lang="en-US" sz="3200" dirty="0" err="1" smtClean="0">
                <a:latin typeface="Arial Unicode MS" panose="020B0604020202020204" pitchFamily="34" charset="-120"/>
                <a:ea typeface="inherit"/>
              </a:rPr>
              <a:t>huà</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chéng</a:t>
            </a:r>
            <a:endParaRPr lang="en-US" sz="3200" dirty="0">
              <a:latin typeface="Arial Unicode MS" panose="020B0604020202020204" pitchFamily="34" charset="-120"/>
              <a:ea typeface="inherit"/>
            </a:endParaRPr>
          </a:p>
        </p:txBody>
      </p:sp>
      <p:sp>
        <p:nvSpPr>
          <p:cNvPr id="7" name="標題 1"/>
          <p:cNvSpPr txBox="1">
            <a:spLocks/>
          </p:cNvSpPr>
          <p:nvPr/>
        </p:nvSpPr>
        <p:spPr>
          <a:xfrm>
            <a:off x="2190478" y="3406062"/>
            <a:ext cx="4248422" cy="2007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b="1" dirty="0" smtClean="0">
                <a:solidFill>
                  <a:srgbClr val="002060"/>
                </a:solidFill>
                <a:latin typeface="Times New Roman" panose="02020603050405020304" pitchFamily="18" charset="0"/>
                <a:cs typeface="Times New Roman" panose="02020603050405020304" pitchFamily="18" charset="0"/>
              </a:rPr>
              <a:t>3. </a:t>
            </a:r>
            <a:r>
              <a:rPr lang="en-US" sz="5600" b="1" dirty="0" err="1" smtClean="0">
                <a:solidFill>
                  <a:srgbClr val="002060"/>
                </a:solidFill>
                <a:latin typeface="Times New Roman" panose="02020603050405020304" pitchFamily="18" charset="0"/>
                <a:cs typeface="Times New Roman" panose="02020603050405020304" pitchFamily="18" charset="0"/>
              </a:rPr>
              <a:t>希望</a:t>
            </a:r>
            <a:endParaRPr lang="en-US" sz="5600" dirty="0" smtClean="0">
              <a:latin typeface="Arial Unicode MS" panose="020B0604020202020204" pitchFamily="34" charset="-120"/>
              <a:ea typeface="inherit"/>
            </a:endParaRPr>
          </a:p>
          <a:p>
            <a:r>
              <a:rPr lang="en-US" sz="5600" dirty="0" smtClean="0">
                <a:latin typeface="Arial Unicode MS" panose="020B0604020202020204" pitchFamily="34" charset="-120"/>
                <a:ea typeface="inherit"/>
              </a:rPr>
              <a:t>     </a:t>
            </a:r>
            <a:r>
              <a:rPr lang="en-US" sz="3300" dirty="0" err="1" smtClean="0">
                <a:latin typeface="Arial Unicode MS" panose="020B0604020202020204" pitchFamily="34" charset="-120"/>
                <a:ea typeface="inherit"/>
              </a:rPr>
              <a:t>xī</a:t>
            </a:r>
            <a:r>
              <a:rPr lang="en-US" sz="3300" dirty="0" smtClean="0">
                <a:latin typeface="Arial Unicode MS" panose="020B0604020202020204" pitchFamily="34" charset="-120"/>
                <a:ea typeface="inherit"/>
              </a:rPr>
              <a:t>  </a:t>
            </a:r>
            <a:r>
              <a:rPr lang="en-US" sz="3300" dirty="0" err="1" smtClean="0">
                <a:latin typeface="Arial Unicode MS" panose="020B0604020202020204" pitchFamily="34" charset="-120"/>
                <a:ea typeface="inherit"/>
              </a:rPr>
              <a:t>wàng</a:t>
            </a:r>
            <a:endParaRPr lang="en-US" sz="3300" dirty="0">
              <a:latin typeface="Arial Unicode MS" panose="020B0604020202020204" pitchFamily="34" charset="-120"/>
              <a:ea typeface="inherit"/>
            </a:endParaRPr>
          </a:p>
        </p:txBody>
      </p:sp>
      <p:sp>
        <p:nvSpPr>
          <p:cNvPr id="8" name="標題 1"/>
          <p:cNvSpPr txBox="1">
            <a:spLocks/>
          </p:cNvSpPr>
          <p:nvPr/>
        </p:nvSpPr>
        <p:spPr>
          <a:xfrm>
            <a:off x="2914381" y="5304341"/>
            <a:ext cx="3181619"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500" b="1" dirty="0" smtClean="0">
                <a:solidFill>
                  <a:srgbClr val="002060"/>
                </a:solidFill>
                <a:latin typeface="Times New Roman" panose="02020603050405020304" pitchFamily="18" charset="0"/>
                <a:cs typeface="Times New Roman" panose="02020603050405020304" pitchFamily="18" charset="0"/>
              </a:rPr>
              <a:t>4. </a:t>
            </a:r>
            <a:r>
              <a:rPr lang="en-US" sz="5500" b="1" dirty="0" err="1" smtClean="0">
                <a:solidFill>
                  <a:srgbClr val="002060"/>
                </a:solidFill>
                <a:latin typeface="Times New Roman" panose="02020603050405020304" pitchFamily="18" charset="0"/>
                <a:cs typeface="Times New Roman" panose="02020603050405020304" pitchFamily="18" charset="0"/>
              </a:rPr>
              <a:t>種子</a:t>
            </a:r>
            <a:endParaRPr lang="en-US" sz="5500" b="1" dirty="0">
              <a:solidFill>
                <a:srgbClr val="002060"/>
              </a:solidFill>
              <a:latin typeface="Times New Roman" panose="02020603050405020304" pitchFamily="18" charset="0"/>
              <a:cs typeface="Times New Roman" panose="02020603050405020304" pitchFamily="18" charset="0"/>
            </a:endParaRP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700" dirty="0" err="1">
                <a:latin typeface="Arial Unicode MS" panose="020B0604020202020204" pitchFamily="34" charset="-120"/>
                <a:ea typeface="inherit"/>
              </a:rPr>
              <a:t>zhǒng</a:t>
            </a:r>
            <a:r>
              <a:rPr lang="en-US" sz="3700" dirty="0">
                <a:latin typeface="Arial Unicode MS" panose="020B0604020202020204" pitchFamily="34" charset="-120"/>
                <a:ea typeface="inherit"/>
              </a:rPr>
              <a:t> </a:t>
            </a:r>
            <a:r>
              <a:rPr lang="en-US" sz="3700" dirty="0" err="1">
                <a:latin typeface="Arial Unicode MS" panose="020B0604020202020204" pitchFamily="34" charset="-120"/>
                <a:ea typeface="inherit"/>
              </a:rPr>
              <a:t>zǐ</a:t>
            </a:r>
            <a:r>
              <a:rPr lang="en-US" sz="3700" dirty="0">
                <a:latin typeface="Arial Unicode MS" panose="020B0604020202020204" pitchFamily="34" charset="-120"/>
                <a:ea typeface="inherit"/>
              </a:rPr>
              <a:t> </a:t>
            </a:r>
          </a:p>
        </p:txBody>
      </p:sp>
      <p:sp>
        <p:nvSpPr>
          <p:cNvPr id="9" name="標題 1"/>
          <p:cNvSpPr txBox="1">
            <a:spLocks/>
          </p:cNvSpPr>
          <p:nvPr/>
        </p:nvSpPr>
        <p:spPr>
          <a:xfrm>
            <a:off x="7107890" y="340539"/>
            <a:ext cx="491810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5.</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隨風</a:t>
            </a:r>
            <a:endParaRPr lang="en-US" sz="5400" b="1" dirty="0" smtClean="0">
              <a:solidFill>
                <a:srgbClr val="002060"/>
              </a:solidFill>
              <a:latin typeface="Times New Roman" panose="02020603050405020304" pitchFamily="18" charset="0"/>
              <a:ea typeface="inherit"/>
              <a:cs typeface="Times New Roman" panose="02020603050405020304" pitchFamily="18" charset="0"/>
            </a:endParaRPr>
          </a:p>
          <a:p>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suí</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fēng</a:t>
            </a:r>
            <a:endParaRPr lang="en-US" sz="3600" dirty="0"/>
          </a:p>
        </p:txBody>
      </p:sp>
      <p:sp>
        <p:nvSpPr>
          <p:cNvPr id="10" name="標題 1"/>
          <p:cNvSpPr txBox="1">
            <a:spLocks/>
          </p:cNvSpPr>
          <p:nvPr/>
        </p:nvSpPr>
        <p:spPr>
          <a:xfrm>
            <a:off x="7107890" y="2068218"/>
            <a:ext cx="3181619" cy="132556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6. </a:t>
            </a:r>
            <a:r>
              <a:rPr lang="en-US" sz="6000" b="1" dirty="0" err="1" smtClean="0">
                <a:solidFill>
                  <a:srgbClr val="002060"/>
                </a:solidFill>
                <a:latin typeface="Times New Roman" panose="02020603050405020304" pitchFamily="18" charset="0"/>
                <a:cs typeface="Times New Roman" panose="02020603050405020304" pitchFamily="18" charset="0"/>
              </a:rPr>
              <a:t>揚起</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200" dirty="0" smtClean="0">
                <a:latin typeface="Arial Unicode MS" panose="020B0604020202020204" pitchFamily="34" charset="-120"/>
                <a:ea typeface="inherit"/>
              </a:rPr>
              <a:t>   </a:t>
            </a:r>
            <a:r>
              <a:rPr lang="en-US" sz="3200" dirty="0" err="1" smtClean="0">
                <a:latin typeface="Arial Unicode MS" panose="020B0604020202020204" pitchFamily="34" charset="-120"/>
                <a:ea typeface="inherit"/>
              </a:rPr>
              <a:t>yáng</a:t>
            </a:r>
            <a:r>
              <a:rPr lang="en-US" sz="3200" dirty="0" smtClean="0">
                <a:latin typeface="Arial Unicode MS" panose="020B0604020202020204" pitchFamily="34" charset="-120"/>
                <a:ea typeface="inherit"/>
              </a:rPr>
              <a:t> </a:t>
            </a:r>
            <a:r>
              <a:rPr lang="en-US" sz="3200" dirty="0" err="1">
                <a:latin typeface="Arial Unicode MS" panose="020B0604020202020204" pitchFamily="34" charset="-120"/>
                <a:ea typeface="inherit"/>
              </a:rPr>
              <a:t>qǐ</a:t>
            </a:r>
            <a:endParaRPr lang="en-US" sz="3200" dirty="0"/>
          </a:p>
        </p:txBody>
      </p:sp>
      <p:sp>
        <p:nvSpPr>
          <p:cNvPr id="11" name="標題 1"/>
          <p:cNvSpPr txBox="1">
            <a:spLocks/>
          </p:cNvSpPr>
          <p:nvPr/>
        </p:nvSpPr>
        <p:spPr>
          <a:xfrm>
            <a:off x="7038568" y="3746789"/>
            <a:ext cx="3181619"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7. </a:t>
            </a:r>
            <a:r>
              <a:rPr lang="en-US" sz="5400" b="1" dirty="0" err="1">
                <a:solidFill>
                  <a:srgbClr val="002060"/>
                </a:solidFill>
                <a:latin typeface="Times New Roman" panose="02020603050405020304" pitchFamily="18" charset="0"/>
                <a:cs typeface="Times New Roman" panose="02020603050405020304" pitchFamily="18" charset="0"/>
              </a:rPr>
              <a:t>編織</a:t>
            </a:r>
            <a:r>
              <a:rPr lang="en-US" sz="5400" b="1" dirty="0" smtClean="0">
                <a:solidFill>
                  <a:srgbClr val="002060"/>
                </a:solidFill>
                <a:latin typeface="Times New Roman" panose="02020603050405020304" pitchFamily="18" charset="0"/>
                <a:cs typeface="Times New Roman" panose="02020603050405020304" pitchFamily="18" charset="0"/>
              </a:rPr>
              <a:t/>
            </a:r>
            <a:br>
              <a:rPr lang="en-US" sz="5400" b="1" dirty="0" smtClean="0">
                <a:solidFill>
                  <a:srgbClr val="002060"/>
                </a:solidFill>
                <a:latin typeface="Times New Roman" panose="02020603050405020304" pitchFamily="18" charset="0"/>
                <a:cs typeface="Times New Roman" panose="02020603050405020304" pitchFamily="18" charset="0"/>
              </a:rPr>
            </a:br>
            <a:r>
              <a:rPr lang="en-US" sz="5400" b="1" dirty="0" smtClean="0">
                <a:solidFill>
                  <a:srgbClr val="002060"/>
                </a:solidFill>
                <a:latin typeface="Times New Roman" panose="02020603050405020304" pitchFamily="18" charset="0"/>
                <a:cs typeface="Times New Roman" panose="02020603050405020304" pitchFamily="18" charset="0"/>
              </a:rPr>
              <a:t>    </a:t>
            </a:r>
            <a:r>
              <a:rPr lang="en-US" sz="3600" dirty="0" err="1" smtClean="0">
                <a:latin typeface="Arial Unicode MS" panose="020B0604020202020204" pitchFamily="34" charset="-120"/>
                <a:ea typeface="inherit"/>
              </a:rPr>
              <a:t>biān</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zhī</a:t>
            </a:r>
            <a:endParaRPr lang="en-US" sz="1800" dirty="0">
              <a:latin typeface="Arial Unicode MS" panose="020B0604020202020204" pitchFamily="34" charset="-120"/>
              <a:ea typeface="inherit"/>
            </a:endParaRPr>
          </a:p>
        </p:txBody>
      </p:sp>
      <p:sp>
        <p:nvSpPr>
          <p:cNvPr id="12" name="標題 1"/>
          <p:cNvSpPr txBox="1">
            <a:spLocks/>
          </p:cNvSpPr>
          <p:nvPr/>
        </p:nvSpPr>
        <p:spPr>
          <a:xfrm>
            <a:off x="7133545" y="5284595"/>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8. </a:t>
            </a:r>
            <a:r>
              <a:rPr lang="en-US" sz="5400" b="1" dirty="0">
                <a:solidFill>
                  <a:srgbClr val="002060"/>
                </a:solidFill>
                <a:latin typeface="Times New Roman" panose="02020603050405020304" pitchFamily="18" charset="0"/>
                <a:cs typeface="Times New Roman" panose="02020603050405020304" pitchFamily="18" charset="0"/>
              </a:rPr>
              <a:t>夢</a:t>
            </a:r>
          </a:p>
          <a:p>
            <a:r>
              <a:rPr lang="en-US" sz="3100" dirty="0">
                <a:latin typeface="Arial Unicode MS" panose="020B0604020202020204" pitchFamily="34" charset="-120"/>
                <a:ea typeface="inherit"/>
              </a:rPr>
              <a:t> </a:t>
            </a:r>
            <a:r>
              <a:rPr lang="en-US" sz="3100" dirty="0" smtClean="0">
                <a:latin typeface="Arial Unicode MS" panose="020B0604020202020204" pitchFamily="34" charset="-120"/>
                <a:ea typeface="inherit"/>
              </a:rPr>
              <a:t>    </a:t>
            </a:r>
            <a:r>
              <a:rPr lang="en-US" sz="3700" dirty="0" err="1" smtClean="0">
                <a:latin typeface="Arial Unicode MS" panose="020B0604020202020204" pitchFamily="34" charset="-120"/>
                <a:ea typeface="inherit"/>
              </a:rPr>
              <a:t>mèng</a:t>
            </a:r>
            <a:endParaRPr lang="en-US" sz="2100" dirty="0">
              <a:latin typeface="Arial Unicode MS" panose="020B0604020202020204" pitchFamily="34" charset="-120"/>
              <a:ea typeface="inherit"/>
            </a:endParaRPr>
          </a:p>
        </p:txBody>
      </p:sp>
    </p:spTree>
    <p:extLst>
      <p:ext uri="{BB962C8B-B14F-4D97-AF65-F5344CB8AC3E}">
        <p14:creationId xmlns:p14="http://schemas.microsoft.com/office/powerpoint/2010/main" xmlns="" val="2205085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5219"/>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2190478" y="364540"/>
            <a:ext cx="3181619" cy="1325563"/>
          </a:xfrm>
        </p:spPr>
        <p:txBody>
          <a:bodyPr>
            <a:noAutofit/>
          </a:bodyPr>
          <a:lstStyle/>
          <a:p>
            <a:r>
              <a:rPr lang="en-US" sz="5400" b="1" dirty="0" smtClean="0">
                <a:solidFill>
                  <a:srgbClr val="002060"/>
                </a:solidFill>
                <a:latin typeface="Times New Roman" panose="02020603050405020304" pitchFamily="18" charset="0"/>
                <a:cs typeface="Times New Roman" panose="02020603050405020304" pitchFamily="18" charset="0"/>
              </a:rPr>
              <a:t>1</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走動</a:t>
            </a:r>
            <a:endParaRPr lang="en-US" sz="3600" dirty="0"/>
          </a:p>
        </p:txBody>
      </p:sp>
      <p:sp>
        <p:nvSpPr>
          <p:cNvPr id="6" name="標題 1"/>
          <p:cNvSpPr txBox="1">
            <a:spLocks/>
          </p:cNvSpPr>
          <p:nvPr/>
        </p:nvSpPr>
        <p:spPr>
          <a:xfrm>
            <a:off x="2190478" y="2041061"/>
            <a:ext cx="318161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2. </a:t>
            </a:r>
            <a:r>
              <a:rPr lang="en-US" sz="5400" b="1" dirty="0" err="1" smtClean="0">
                <a:solidFill>
                  <a:srgbClr val="002060"/>
                </a:solidFill>
                <a:latin typeface="Times New Roman" panose="02020603050405020304" pitchFamily="18" charset="0"/>
                <a:cs typeface="Times New Roman" panose="02020603050405020304" pitchFamily="18" charset="0"/>
              </a:rPr>
              <a:t>化成</a:t>
            </a:r>
            <a:endParaRPr lang="en-US" sz="5400" b="1" dirty="0">
              <a:solidFill>
                <a:srgbClr val="002060"/>
              </a:solidFill>
              <a:latin typeface="Times New Roman" panose="02020603050405020304" pitchFamily="18" charset="0"/>
              <a:cs typeface="Times New Roman" panose="02020603050405020304" pitchFamily="18" charset="0"/>
            </a:endParaRPr>
          </a:p>
        </p:txBody>
      </p:sp>
      <p:sp>
        <p:nvSpPr>
          <p:cNvPr id="7" name="標題 1"/>
          <p:cNvSpPr txBox="1">
            <a:spLocks/>
          </p:cNvSpPr>
          <p:nvPr/>
        </p:nvSpPr>
        <p:spPr>
          <a:xfrm>
            <a:off x="2190478" y="3406062"/>
            <a:ext cx="4248422" cy="200701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b="1" dirty="0" smtClean="0">
                <a:solidFill>
                  <a:srgbClr val="002060"/>
                </a:solidFill>
                <a:latin typeface="Times New Roman" panose="02020603050405020304" pitchFamily="18" charset="0"/>
                <a:cs typeface="Times New Roman" panose="02020603050405020304" pitchFamily="18" charset="0"/>
              </a:rPr>
              <a:t>3. </a:t>
            </a:r>
            <a:r>
              <a:rPr lang="en-US" sz="5600" b="1" dirty="0" err="1" smtClean="0">
                <a:solidFill>
                  <a:srgbClr val="002060"/>
                </a:solidFill>
                <a:latin typeface="Times New Roman" panose="02020603050405020304" pitchFamily="18" charset="0"/>
                <a:cs typeface="Times New Roman" panose="02020603050405020304" pitchFamily="18" charset="0"/>
              </a:rPr>
              <a:t>希望</a:t>
            </a:r>
            <a:endParaRPr lang="en-US" sz="5600" dirty="0" smtClean="0">
              <a:latin typeface="Arial Unicode MS" panose="020B0604020202020204" pitchFamily="34" charset="-120"/>
              <a:ea typeface="inherit"/>
            </a:endParaRPr>
          </a:p>
        </p:txBody>
      </p:sp>
      <p:sp>
        <p:nvSpPr>
          <p:cNvPr id="8" name="標題 1"/>
          <p:cNvSpPr txBox="1">
            <a:spLocks/>
          </p:cNvSpPr>
          <p:nvPr/>
        </p:nvSpPr>
        <p:spPr>
          <a:xfrm>
            <a:off x="2914381" y="5304341"/>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500" b="1" dirty="0" smtClean="0">
                <a:solidFill>
                  <a:srgbClr val="002060"/>
                </a:solidFill>
                <a:latin typeface="Times New Roman" panose="02020603050405020304" pitchFamily="18" charset="0"/>
                <a:cs typeface="Times New Roman" panose="02020603050405020304" pitchFamily="18" charset="0"/>
              </a:rPr>
              <a:t>4. </a:t>
            </a:r>
            <a:r>
              <a:rPr lang="en-US" sz="5500" b="1" dirty="0" err="1" smtClean="0">
                <a:solidFill>
                  <a:srgbClr val="002060"/>
                </a:solidFill>
                <a:latin typeface="Times New Roman" panose="02020603050405020304" pitchFamily="18" charset="0"/>
                <a:cs typeface="Times New Roman" panose="02020603050405020304" pitchFamily="18" charset="0"/>
              </a:rPr>
              <a:t>種子</a:t>
            </a:r>
            <a:endParaRPr lang="en-US" sz="5500" b="1" dirty="0">
              <a:solidFill>
                <a:srgbClr val="002060"/>
              </a:solidFill>
              <a:latin typeface="Times New Roman" panose="02020603050405020304" pitchFamily="18" charset="0"/>
              <a:cs typeface="Times New Roman" panose="02020603050405020304" pitchFamily="18" charset="0"/>
            </a:endParaRPr>
          </a:p>
        </p:txBody>
      </p:sp>
      <p:sp>
        <p:nvSpPr>
          <p:cNvPr id="9" name="標題 1"/>
          <p:cNvSpPr txBox="1">
            <a:spLocks/>
          </p:cNvSpPr>
          <p:nvPr/>
        </p:nvSpPr>
        <p:spPr>
          <a:xfrm>
            <a:off x="7107890" y="340539"/>
            <a:ext cx="491810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5.</a:t>
            </a:r>
            <a:r>
              <a:rPr lang="en-US" sz="5400" b="1" dirty="0">
                <a:solidFill>
                  <a:srgbClr val="002060"/>
                </a:solidFill>
                <a:latin typeface="Times New Roman" panose="02020603050405020304" pitchFamily="18" charset="0"/>
                <a:cs typeface="Times New Roman" panose="02020603050405020304" pitchFamily="18" charset="0"/>
              </a:rPr>
              <a:t> </a:t>
            </a:r>
            <a:r>
              <a:rPr lang="en-US" sz="5400" b="1" dirty="0" err="1" smtClean="0">
                <a:solidFill>
                  <a:srgbClr val="002060"/>
                </a:solidFill>
                <a:latin typeface="Times New Roman" panose="02020603050405020304" pitchFamily="18" charset="0"/>
                <a:cs typeface="Times New Roman" panose="02020603050405020304" pitchFamily="18" charset="0"/>
              </a:rPr>
              <a:t>隨風</a:t>
            </a:r>
            <a:endParaRPr lang="en-US" sz="5400" b="1" dirty="0" smtClean="0">
              <a:solidFill>
                <a:srgbClr val="002060"/>
              </a:solidFill>
              <a:latin typeface="Times New Roman" panose="02020603050405020304" pitchFamily="18" charset="0"/>
              <a:ea typeface="inherit"/>
              <a:cs typeface="Times New Roman" panose="02020603050405020304" pitchFamily="18" charset="0"/>
            </a:endParaRPr>
          </a:p>
        </p:txBody>
      </p:sp>
      <p:sp>
        <p:nvSpPr>
          <p:cNvPr id="10" name="標題 1"/>
          <p:cNvSpPr txBox="1">
            <a:spLocks/>
          </p:cNvSpPr>
          <p:nvPr/>
        </p:nvSpPr>
        <p:spPr>
          <a:xfrm>
            <a:off x="7107890" y="2068218"/>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6. </a:t>
            </a:r>
            <a:r>
              <a:rPr lang="en-US" sz="6000" b="1" dirty="0" err="1" smtClean="0">
                <a:solidFill>
                  <a:srgbClr val="002060"/>
                </a:solidFill>
                <a:latin typeface="Times New Roman" panose="02020603050405020304" pitchFamily="18" charset="0"/>
                <a:cs typeface="Times New Roman" panose="02020603050405020304" pitchFamily="18" charset="0"/>
              </a:rPr>
              <a:t>揚起</a:t>
            </a:r>
            <a:endParaRPr lang="en-US" sz="3200" dirty="0"/>
          </a:p>
        </p:txBody>
      </p:sp>
      <p:sp>
        <p:nvSpPr>
          <p:cNvPr id="11" name="標題 1"/>
          <p:cNvSpPr txBox="1">
            <a:spLocks/>
          </p:cNvSpPr>
          <p:nvPr/>
        </p:nvSpPr>
        <p:spPr>
          <a:xfrm>
            <a:off x="7038568" y="3746789"/>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7. </a:t>
            </a:r>
            <a:r>
              <a:rPr lang="en-US" sz="5400" b="1" dirty="0" err="1" smtClean="0">
                <a:solidFill>
                  <a:srgbClr val="002060"/>
                </a:solidFill>
                <a:latin typeface="Times New Roman" panose="02020603050405020304" pitchFamily="18" charset="0"/>
                <a:cs typeface="Times New Roman" panose="02020603050405020304" pitchFamily="18" charset="0"/>
              </a:rPr>
              <a:t>編織</a:t>
            </a:r>
            <a:endParaRPr lang="en-US" sz="1800" dirty="0">
              <a:latin typeface="Arial Unicode MS" panose="020B0604020202020204" pitchFamily="34" charset="-120"/>
              <a:ea typeface="inherit"/>
            </a:endParaRPr>
          </a:p>
        </p:txBody>
      </p:sp>
      <p:sp>
        <p:nvSpPr>
          <p:cNvPr id="12" name="標題 1"/>
          <p:cNvSpPr txBox="1">
            <a:spLocks/>
          </p:cNvSpPr>
          <p:nvPr/>
        </p:nvSpPr>
        <p:spPr>
          <a:xfrm>
            <a:off x="7133545" y="5284595"/>
            <a:ext cx="3181619"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002060"/>
                </a:solidFill>
                <a:latin typeface="Times New Roman" panose="02020603050405020304" pitchFamily="18" charset="0"/>
                <a:cs typeface="Times New Roman" panose="02020603050405020304" pitchFamily="18" charset="0"/>
              </a:rPr>
              <a:t>8. 夢</a:t>
            </a:r>
          </a:p>
        </p:txBody>
      </p:sp>
    </p:spTree>
    <p:extLst>
      <p:ext uri="{BB962C8B-B14F-4D97-AF65-F5344CB8AC3E}">
        <p14:creationId xmlns:p14="http://schemas.microsoft.com/office/powerpoint/2010/main" xmlns="" val="2205085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2006067" y="955251"/>
            <a:ext cx="3781288" cy="1325563"/>
          </a:xfrm>
        </p:spPr>
        <p:txBody>
          <a:bodyPr>
            <a:noAutofit/>
          </a:bodyPr>
          <a:lstStyle/>
          <a:p>
            <a:r>
              <a:rPr lang="en-US" sz="6000" b="1" dirty="0" smtClean="0">
                <a:solidFill>
                  <a:srgbClr val="002060"/>
                </a:solidFill>
                <a:latin typeface="Times New Roman" panose="02020603050405020304" pitchFamily="18" charset="0"/>
                <a:cs typeface="Times New Roman" panose="02020603050405020304" pitchFamily="18" charset="0"/>
              </a:rPr>
              <a:t>1</a:t>
            </a:r>
            <a:r>
              <a:rPr lang="en-US" sz="6000" b="1" dirty="0">
                <a:solidFill>
                  <a:srgbClr val="002060"/>
                </a:solidFill>
                <a:latin typeface="Times New Roman" panose="02020603050405020304" pitchFamily="18" charset="0"/>
                <a:cs typeface="Times New Roman" panose="02020603050405020304" pitchFamily="18" charset="0"/>
              </a:rPr>
              <a:t>. </a:t>
            </a:r>
            <a:r>
              <a:rPr lang="en-US" sz="6000" b="1" dirty="0" err="1">
                <a:solidFill>
                  <a:srgbClr val="002060"/>
                </a:solidFill>
                <a:latin typeface="Times New Roman" panose="02020603050405020304" pitchFamily="18" charset="0"/>
                <a:cs typeface="Times New Roman" panose="02020603050405020304" pitchFamily="18" charset="0"/>
              </a:rPr>
              <a:t>溫暖</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r>
              <a:rPr lang="en-US" sz="6000" b="1" dirty="0" smtClean="0">
                <a:solidFill>
                  <a:srgbClr val="002060"/>
                </a:solidFill>
                <a:latin typeface="Times New Roman" panose="02020603050405020304" pitchFamily="18" charset="0"/>
                <a:cs typeface="Times New Roman" panose="02020603050405020304" pitchFamily="18" charset="0"/>
              </a:rPr>
              <a:t> </a:t>
            </a:r>
            <a:r>
              <a:rPr lang="en-US" sz="3600" dirty="0" err="1">
                <a:latin typeface="Arial Unicode MS" panose="020B0604020202020204" pitchFamily="34" charset="-120"/>
                <a:ea typeface="inherit"/>
              </a:rPr>
              <a:t>wēn</a:t>
            </a:r>
            <a:r>
              <a:rPr lang="en-US" sz="3600" dirty="0">
                <a:latin typeface="Arial Unicode MS" panose="020B0604020202020204" pitchFamily="34" charset="-120"/>
                <a:ea typeface="inherit"/>
              </a:rPr>
              <a:t> </a:t>
            </a:r>
            <a:r>
              <a:rPr lang="en-US" sz="3600" dirty="0" err="1">
                <a:latin typeface="Arial Unicode MS" panose="020B0604020202020204" pitchFamily="34" charset="-120"/>
                <a:ea typeface="inherit"/>
              </a:rPr>
              <a:t>nuǎn</a:t>
            </a:r>
            <a:endParaRPr lang="en-US" sz="3600" dirty="0"/>
          </a:p>
        </p:txBody>
      </p:sp>
      <p:sp>
        <p:nvSpPr>
          <p:cNvPr id="6" name="標題 1"/>
          <p:cNvSpPr txBox="1">
            <a:spLocks/>
          </p:cNvSpPr>
          <p:nvPr/>
        </p:nvSpPr>
        <p:spPr>
          <a:xfrm>
            <a:off x="2581739" y="2254489"/>
            <a:ext cx="3781289" cy="26400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200" b="1" dirty="0" smtClean="0">
                <a:solidFill>
                  <a:srgbClr val="002060"/>
                </a:solidFill>
                <a:latin typeface="Times New Roman" panose="02020603050405020304" pitchFamily="18" charset="0"/>
                <a:cs typeface="Times New Roman" panose="02020603050405020304" pitchFamily="18" charset="0"/>
              </a:rPr>
              <a:t>2.  擁 抱</a:t>
            </a:r>
            <a:endParaRPr lang="en-US" sz="6200" b="1" dirty="0">
              <a:solidFill>
                <a:srgbClr val="002060"/>
              </a:solidFill>
              <a:latin typeface="Times New Roman" panose="02020603050405020304" pitchFamily="18" charset="0"/>
              <a:cs typeface="Times New Roman" panose="02020603050405020304" pitchFamily="18" charset="0"/>
            </a:endParaRPr>
          </a:p>
          <a:p>
            <a:r>
              <a:rPr lang="en-US" sz="3700" dirty="0" smtClean="0">
                <a:latin typeface="Arial Unicode MS" panose="020B0604020202020204" pitchFamily="34" charset="-120"/>
                <a:ea typeface="inherit"/>
              </a:rPr>
              <a:t>	</a:t>
            </a:r>
            <a:r>
              <a:rPr lang="en-US" sz="3700" dirty="0" err="1" smtClean="0">
                <a:latin typeface="Arial Unicode MS" panose="020B0604020202020204" pitchFamily="34" charset="-120"/>
                <a:ea typeface="inherit"/>
              </a:rPr>
              <a:t>yǒng</a:t>
            </a:r>
            <a:r>
              <a:rPr lang="en-US" sz="3700" dirty="0" smtClean="0">
                <a:latin typeface="Arial Unicode MS" panose="020B0604020202020204" pitchFamily="34" charset="-120"/>
                <a:ea typeface="inherit"/>
              </a:rPr>
              <a:t> </a:t>
            </a:r>
            <a:r>
              <a:rPr lang="en-US" sz="3700" dirty="0" err="1">
                <a:latin typeface="Arial Unicode MS" panose="020B0604020202020204" pitchFamily="34" charset="-120"/>
                <a:ea typeface="inherit"/>
              </a:rPr>
              <a:t>bào</a:t>
            </a:r>
            <a:endParaRPr lang="en-US" sz="3700" dirty="0">
              <a:latin typeface="Arial Unicode MS" panose="020B0604020202020204" pitchFamily="34" charset="-120"/>
              <a:ea typeface="inherit"/>
            </a:endParaRPr>
          </a:p>
        </p:txBody>
      </p:sp>
      <p:sp>
        <p:nvSpPr>
          <p:cNvPr id="7" name="標題 1"/>
          <p:cNvSpPr txBox="1">
            <a:spLocks/>
          </p:cNvSpPr>
          <p:nvPr/>
        </p:nvSpPr>
        <p:spPr>
          <a:xfrm>
            <a:off x="7543530" y="390315"/>
            <a:ext cx="4648470" cy="20776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3. </a:t>
            </a:r>
            <a:r>
              <a:rPr lang="en-US" sz="6000" b="1" dirty="0" err="1" smtClean="0">
                <a:solidFill>
                  <a:srgbClr val="002060"/>
                </a:solidFill>
                <a:latin typeface="Times New Roman" panose="02020603050405020304" pitchFamily="18" charset="0"/>
                <a:cs typeface="Times New Roman" panose="02020603050405020304" pitchFamily="18" charset="0"/>
              </a:rPr>
              <a:t>綻放</a:t>
            </a:r>
            <a:endParaRPr lang="en-US" sz="6000" b="1" dirty="0" smtClean="0">
              <a:solidFill>
                <a:srgbClr val="002060"/>
              </a:solidFill>
              <a:latin typeface="Times New Roman" panose="02020603050405020304" pitchFamily="18" charset="0"/>
              <a:cs typeface="Times New Roman" panose="02020603050405020304" pitchFamily="18" charset="0"/>
            </a:endParaRPr>
          </a:p>
          <a:p>
            <a:r>
              <a:rPr lang="en-US" sz="3700" dirty="0" smtClean="0">
                <a:solidFill>
                  <a:srgbClr val="222222"/>
                </a:solidFill>
                <a:latin typeface="Arial Unicode MS" panose="020B0604020202020204" pitchFamily="34" charset="-120"/>
                <a:ea typeface="inherit"/>
                <a:cs typeface="Arial" panose="020B0604020202020204" pitchFamily="34" charset="0"/>
              </a:rPr>
              <a:t>     </a:t>
            </a:r>
            <a:r>
              <a:rPr lang="en-US" sz="3700" dirty="0" err="1" smtClean="0">
                <a:solidFill>
                  <a:srgbClr val="222222"/>
                </a:solidFill>
                <a:latin typeface="Arial Unicode MS" panose="020B0604020202020204" pitchFamily="34" charset="-120"/>
                <a:ea typeface="inherit"/>
                <a:cs typeface="Arial" panose="020B0604020202020204" pitchFamily="34" charset="0"/>
              </a:rPr>
              <a:t>zhàn</a:t>
            </a:r>
            <a:r>
              <a:rPr lang="en-US" sz="3700" dirty="0" smtClean="0">
                <a:solidFill>
                  <a:srgbClr val="222222"/>
                </a:solidFill>
                <a:latin typeface="Arial Unicode MS" panose="020B0604020202020204" pitchFamily="34" charset="-120"/>
                <a:ea typeface="inherit"/>
                <a:cs typeface="Arial" panose="020B0604020202020204" pitchFamily="34" charset="0"/>
              </a:rPr>
              <a:t> </a:t>
            </a:r>
            <a:r>
              <a:rPr lang="en-US" sz="3700" dirty="0" err="1" smtClean="0">
                <a:solidFill>
                  <a:srgbClr val="222222"/>
                </a:solidFill>
                <a:latin typeface="Arial Unicode MS" panose="020B0604020202020204" pitchFamily="34" charset="-120"/>
                <a:ea typeface="inherit"/>
                <a:cs typeface="Arial" panose="020B0604020202020204" pitchFamily="34" charset="0"/>
              </a:rPr>
              <a:t>fàng</a:t>
            </a:r>
            <a:endParaRPr lang="en-US" sz="3700" dirty="0">
              <a:latin typeface="Arial Unicode MS" panose="020B0604020202020204" pitchFamily="34" charset="-120"/>
              <a:ea typeface="inherit"/>
            </a:endParaRPr>
          </a:p>
        </p:txBody>
      </p:sp>
      <p:sp>
        <p:nvSpPr>
          <p:cNvPr id="9" name="標題 1"/>
          <p:cNvSpPr txBox="1">
            <a:spLocks/>
          </p:cNvSpPr>
          <p:nvPr/>
        </p:nvSpPr>
        <p:spPr>
          <a:xfrm>
            <a:off x="7094549" y="2613688"/>
            <a:ext cx="3633543" cy="20504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4. </a:t>
            </a:r>
            <a:r>
              <a:rPr lang="en-US" sz="6000" b="1" dirty="0" err="1">
                <a:solidFill>
                  <a:srgbClr val="002060"/>
                </a:solidFill>
                <a:latin typeface="Times New Roman" panose="02020603050405020304" pitchFamily="18" charset="0"/>
                <a:cs typeface="Times New Roman" panose="02020603050405020304" pitchFamily="18" charset="0"/>
              </a:rPr>
              <a:t>陽光</a:t>
            </a:r>
            <a:endParaRPr lang="en-US" sz="6000" b="1" dirty="0">
              <a:solidFill>
                <a:srgbClr val="002060"/>
              </a:solidFill>
              <a:latin typeface="Times New Roman" panose="02020603050405020304" pitchFamily="18" charset="0"/>
              <a:cs typeface="Times New Roman" panose="02020603050405020304" pitchFamily="18" charset="0"/>
            </a:endParaRPr>
          </a:p>
          <a:p>
            <a:r>
              <a:rPr lang="en-US" sz="6000" b="1" dirty="0" smtClean="0">
                <a:solidFill>
                  <a:srgbClr val="002060"/>
                </a:solidFill>
                <a:latin typeface="Times New Roman" panose="02020603050405020304" pitchFamily="18" charset="0"/>
                <a:ea typeface="inherit"/>
                <a:cs typeface="Times New Roman" panose="02020603050405020304" pitchFamily="18" charset="0"/>
              </a:rPr>
              <a:t>    </a:t>
            </a:r>
            <a:r>
              <a:rPr lang="en-US" sz="3200" dirty="0" err="1">
                <a:latin typeface="Arial Unicode MS" panose="020B0604020202020204" pitchFamily="34" charset="-120"/>
                <a:ea typeface="inherit"/>
              </a:rPr>
              <a:t>yáng</a:t>
            </a:r>
            <a:r>
              <a:rPr lang="en-US" sz="3200" dirty="0">
                <a:solidFill>
                  <a:srgbClr val="222222"/>
                </a:solidFill>
                <a:latin typeface="Arial Unicode MS" panose="020B0604020202020204" pitchFamily="34" charset="-120"/>
                <a:ea typeface="inherit"/>
                <a:cs typeface="Arial" panose="020B0604020202020204" pitchFamily="34" charset="0"/>
              </a:rPr>
              <a:t> </a:t>
            </a:r>
            <a:r>
              <a:rPr lang="en-US" sz="3200" dirty="0" err="1" smtClean="0">
                <a:solidFill>
                  <a:srgbClr val="222222"/>
                </a:solidFill>
                <a:latin typeface="Arial Unicode MS" panose="020B0604020202020204" pitchFamily="34" charset="-120"/>
                <a:ea typeface="inherit"/>
                <a:cs typeface="Arial" panose="020B0604020202020204" pitchFamily="34" charset="0"/>
              </a:rPr>
              <a:t>guāng</a:t>
            </a:r>
            <a:endParaRPr lang="en-US" sz="1600" dirty="0">
              <a:latin typeface="Arial Unicode MS" panose="020B0604020202020204" pitchFamily="34" charset="-120"/>
              <a:ea typeface="inherit"/>
            </a:endParaRPr>
          </a:p>
        </p:txBody>
      </p:sp>
      <p:sp>
        <p:nvSpPr>
          <p:cNvPr id="10" name="標題 1"/>
          <p:cNvSpPr txBox="1">
            <a:spLocks/>
          </p:cNvSpPr>
          <p:nvPr/>
        </p:nvSpPr>
        <p:spPr>
          <a:xfrm>
            <a:off x="5503739" y="4809915"/>
            <a:ext cx="3181619" cy="15309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5. 造</a:t>
            </a:r>
          </a:p>
          <a:p>
            <a:r>
              <a:rPr lang="en-US" sz="6000" b="1" dirty="0" smtClean="0">
                <a:solidFill>
                  <a:srgbClr val="002060"/>
                </a:solidFill>
                <a:latin typeface="Times New Roman" panose="02020603050405020304" pitchFamily="18" charset="0"/>
                <a:ea typeface="inherit"/>
                <a:cs typeface="Times New Roman" panose="02020603050405020304" pitchFamily="18" charset="0"/>
              </a:rPr>
              <a:t>    </a:t>
            </a:r>
            <a:r>
              <a:rPr lang="en-US" sz="3600" dirty="0" err="1" smtClean="0">
                <a:solidFill>
                  <a:srgbClr val="222222"/>
                </a:solidFill>
                <a:latin typeface="Arial Unicode MS" panose="020B0604020202020204" pitchFamily="34" charset="-120"/>
                <a:ea typeface="inherit"/>
                <a:cs typeface="Arial" panose="020B0604020202020204" pitchFamily="34" charset="0"/>
              </a:rPr>
              <a:t>zào</a:t>
            </a:r>
            <a:endParaRPr lang="en-US" sz="3600" dirty="0">
              <a:latin typeface="Arial Unicode MS" panose="020B0604020202020204" pitchFamily="34" charset="-120"/>
              <a:ea typeface="inherit"/>
            </a:endParaRPr>
          </a:p>
        </p:txBody>
      </p:sp>
    </p:spTree>
    <p:extLst>
      <p:ext uri="{BB962C8B-B14F-4D97-AF65-F5344CB8AC3E}">
        <p14:creationId xmlns:p14="http://schemas.microsoft.com/office/powerpoint/2010/main" xmlns="" val="3031597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2006067" y="955251"/>
            <a:ext cx="3781288" cy="1325563"/>
          </a:xfrm>
        </p:spPr>
        <p:txBody>
          <a:bodyPr>
            <a:noAutofit/>
          </a:bodyPr>
          <a:lstStyle/>
          <a:p>
            <a:r>
              <a:rPr lang="en-US" sz="6000" b="1" dirty="0" smtClean="0">
                <a:solidFill>
                  <a:srgbClr val="002060"/>
                </a:solidFill>
                <a:latin typeface="Times New Roman" panose="02020603050405020304" pitchFamily="18" charset="0"/>
                <a:cs typeface="Times New Roman" panose="02020603050405020304" pitchFamily="18" charset="0"/>
              </a:rPr>
              <a:t>1</a:t>
            </a:r>
            <a:r>
              <a:rPr lang="en-US" sz="6000" b="1" dirty="0">
                <a:solidFill>
                  <a:srgbClr val="002060"/>
                </a:solidFill>
                <a:latin typeface="Times New Roman" panose="02020603050405020304" pitchFamily="18" charset="0"/>
                <a:cs typeface="Times New Roman" panose="02020603050405020304" pitchFamily="18" charset="0"/>
              </a:rPr>
              <a:t>. </a:t>
            </a:r>
            <a:r>
              <a:rPr lang="en-US" sz="6000" b="1" dirty="0" err="1">
                <a:solidFill>
                  <a:srgbClr val="002060"/>
                </a:solidFill>
                <a:latin typeface="Times New Roman" panose="02020603050405020304" pitchFamily="18" charset="0"/>
                <a:cs typeface="Times New Roman" panose="02020603050405020304" pitchFamily="18" charset="0"/>
              </a:rPr>
              <a:t>溫暖</a:t>
            </a:r>
            <a:r>
              <a:rPr lang="en-US" sz="6000" b="1" dirty="0" smtClean="0">
                <a:solidFill>
                  <a:srgbClr val="002060"/>
                </a:solidFill>
                <a:latin typeface="Times New Roman" panose="02020603050405020304" pitchFamily="18" charset="0"/>
                <a:cs typeface="Times New Roman" panose="02020603050405020304" pitchFamily="18" charset="0"/>
              </a:rPr>
              <a:t/>
            </a:r>
            <a:br>
              <a:rPr lang="en-US" sz="6000" b="1" dirty="0" smtClean="0">
                <a:solidFill>
                  <a:srgbClr val="002060"/>
                </a:solidFill>
                <a:latin typeface="Times New Roman" panose="02020603050405020304" pitchFamily="18" charset="0"/>
                <a:cs typeface="Times New Roman" panose="02020603050405020304" pitchFamily="18" charset="0"/>
              </a:rPr>
            </a:br>
            <a:endParaRPr lang="en-US" sz="3600" dirty="0"/>
          </a:p>
        </p:txBody>
      </p:sp>
      <p:sp>
        <p:nvSpPr>
          <p:cNvPr id="6" name="標題 1"/>
          <p:cNvSpPr txBox="1">
            <a:spLocks/>
          </p:cNvSpPr>
          <p:nvPr/>
        </p:nvSpPr>
        <p:spPr>
          <a:xfrm>
            <a:off x="2581739" y="2254489"/>
            <a:ext cx="3781289" cy="26400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200" b="1" dirty="0" smtClean="0">
                <a:solidFill>
                  <a:srgbClr val="002060"/>
                </a:solidFill>
                <a:latin typeface="Times New Roman" panose="02020603050405020304" pitchFamily="18" charset="0"/>
                <a:cs typeface="Times New Roman" panose="02020603050405020304" pitchFamily="18" charset="0"/>
              </a:rPr>
              <a:t>2.  擁 抱</a:t>
            </a:r>
            <a:endParaRPr lang="en-US" sz="6200" b="1" dirty="0">
              <a:solidFill>
                <a:srgbClr val="002060"/>
              </a:solidFill>
              <a:latin typeface="Times New Roman" panose="02020603050405020304" pitchFamily="18" charset="0"/>
              <a:cs typeface="Times New Roman" panose="02020603050405020304" pitchFamily="18" charset="0"/>
            </a:endParaRPr>
          </a:p>
        </p:txBody>
      </p:sp>
      <p:sp>
        <p:nvSpPr>
          <p:cNvPr id="7" name="標題 1"/>
          <p:cNvSpPr txBox="1">
            <a:spLocks/>
          </p:cNvSpPr>
          <p:nvPr/>
        </p:nvSpPr>
        <p:spPr>
          <a:xfrm>
            <a:off x="7543530" y="390315"/>
            <a:ext cx="4648470" cy="20776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3. </a:t>
            </a:r>
            <a:r>
              <a:rPr lang="en-US" sz="6000" b="1" dirty="0" err="1" smtClean="0">
                <a:solidFill>
                  <a:srgbClr val="002060"/>
                </a:solidFill>
                <a:latin typeface="Times New Roman" panose="02020603050405020304" pitchFamily="18" charset="0"/>
                <a:cs typeface="Times New Roman" panose="02020603050405020304" pitchFamily="18" charset="0"/>
              </a:rPr>
              <a:t>綻放</a:t>
            </a:r>
            <a:endParaRPr lang="en-US" sz="6000" b="1" dirty="0" smtClean="0">
              <a:solidFill>
                <a:srgbClr val="002060"/>
              </a:solidFill>
              <a:latin typeface="Times New Roman" panose="02020603050405020304" pitchFamily="18" charset="0"/>
              <a:cs typeface="Times New Roman" panose="02020603050405020304" pitchFamily="18" charset="0"/>
            </a:endParaRPr>
          </a:p>
        </p:txBody>
      </p:sp>
      <p:sp>
        <p:nvSpPr>
          <p:cNvPr id="9" name="標題 1"/>
          <p:cNvSpPr txBox="1">
            <a:spLocks/>
          </p:cNvSpPr>
          <p:nvPr/>
        </p:nvSpPr>
        <p:spPr>
          <a:xfrm>
            <a:off x="7094549" y="2613688"/>
            <a:ext cx="3633543" cy="20504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4. </a:t>
            </a:r>
            <a:r>
              <a:rPr lang="en-US" sz="6000" b="1" dirty="0" err="1" smtClean="0">
                <a:solidFill>
                  <a:srgbClr val="002060"/>
                </a:solidFill>
                <a:latin typeface="Times New Roman" panose="02020603050405020304" pitchFamily="18" charset="0"/>
                <a:cs typeface="Times New Roman" panose="02020603050405020304" pitchFamily="18" charset="0"/>
              </a:rPr>
              <a:t>陽光</a:t>
            </a:r>
            <a:endParaRPr lang="en-US" sz="6000" b="1" dirty="0">
              <a:solidFill>
                <a:srgbClr val="002060"/>
              </a:solidFill>
              <a:latin typeface="Times New Roman" panose="02020603050405020304" pitchFamily="18" charset="0"/>
              <a:cs typeface="Times New Roman" panose="02020603050405020304" pitchFamily="18" charset="0"/>
            </a:endParaRPr>
          </a:p>
        </p:txBody>
      </p:sp>
      <p:sp>
        <p:nvSpPr>
          <p:cNvPr id="10" name="標題 1"/>
          <p:cNvSpPr txBox="1">
            <a:spLocks/>
          </p:cNvSpPr>
          <p:nvPr/>
        </p:nvSpPr>
        <p:spPr>
          <a:xfrm>
            <a:off x="5503739" y="4809915"/>
            <a:ext cx="3181619" cy="15309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smtClean="0">
                <a:solidFill>
                  <a:srgbClr val="002060"/>
                </a:solidFill>
                <a:latin typeface="Times New Roman" panose="02020603050405020304" pitchFamily="18" charset="0"/>
                <a:cs typeface="Times New Roman" panose="02020603050405020304" pitchFamily="18" charset="0"/>
              </a:rPr>
              <a:t>5. 造</a:t>
            </a:r>
          </a:p>
        </p:txBody>
      </p:sp>
    </p:spTree>
    <p:extLst>
      <p:ext uri="{BB962C8B-B14F-4D97-AF65-F5344CB8AC3E}">
        <p14:creationId xmlns:p14="http://schemas.microsoft.com/office/powerpoint/2010/main" xmlns="" val="3031597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838200" y="365125"/>
            <a:ext cx="10515600" cy="6009917"/>
          </a:xfrm>
        </p:spPr>
        <p:txBody>
          <a:bodyPr>
            <a:normAutofit/>
          </a:bodyPr>
          <a:lstStyle/>
          <a:p>
            <a:pPr lvl="0" algn="ctr"/>
            <a:r>
              <a:rPr lang="en-US" sz="6600" b="1" dirty="0" err="1" smtClean="0">
                <a:solidFill>
                  <a:srgbClr val="002060"/>
                </a:solidFill>
                <a:latin typeface="Times New Roman" panose="02020603050405020304" pitchFamily="18" charset="0"/>
                <a:cs typeface="Times New Roman" panose="02020603050405020304" pitchFamily="18" charset="0"/>
              </a:rPr>
              <a:t>走過傷心</a:t>
            </a:r>
            <a:r>
              <a:rPr lang="en-US" sz="6600" b="1" dirty="0" smtClean="0">
                <a:solidFill>
                  <a:srgbClr val="002060"/>
                </a:solidFill>
                <a:latin typeface="Times New Roman" panose="02020603050405020304" pitchFamily="18" charset="0"/>
                <a:cs typeface="Times New Roman" panose="02020603050405020304" pitchFamily="18" charset="0"/>
              </a:rPr>
              <a:t>		</a:t>
            </a:r>
            <a:r>
              <a:rPr lang="en-US" sz="6600" b="1" dirty="0" err="1" smtClean="0">
                <a:solidFill>
                  <a:srgbClr val="002060"/>
                </a:solidFill>
                <a:latin typeface="Times New Roman" panose="02020603050405020304" pitchFamily="18" charset="0"/>
                <a:cs typeface="Times New Roman" panose="02020603050405020304" pitchFamily="18" charset="0"/>
              </a:rPr>
              <a:t>走過淚水</a:t>
            </a:r>
            <a:r>
              <a:rPr lang="en-US" sz="6600" b="1" dirty="0">
                <a:solidFill>
                  <a:srgbClr val="002060"/>
                </a:solidFill>
                <a:latin typeface="Times New Roman" panose="02020603050405020304" pitchFamily="18" charset="0"/>
                <a:cs typeface="Times New Roman" panose="02020603050405020304" pitchFamily="18" charset="0"/>
              </a:rPr>
              <a:t/>
            </a:r>
            <a:br>
              <a:rPr lang="en-US" sz="6600" b="1" dirty="0">
                <a:solidFill>
                  <a:srgbClr val="002060"/>
                </a:solidFill>
                <a:latin typeface="Times New Roman" panose="02020603050405020304" pitchFamily="18" charset="0"/>
                <a:cs typeface="Times New Roman" panose="02020603050405020304" pitchFamily="18" charset="0"/>
              </a:rPr>
            </a:br>
            <a:r>
              <a:rPr lang="en-US" sz="3600" dirty="0" err="1" smtClean="0">
                <a:latin typeface="Arial Unicode MS" panose="020B0604020202020204" pitchFamily="34" charset="-120"/>
                <a:ea typeface="inherit"/>
              </a:rPr>
              <a:t>Zǒu</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guò</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shāng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xīn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zǒu</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guò</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lèi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shuǐ</a:t>
            </a:r>
            <a:r>
              <a:rPr lang="en-US" sz="3600" b="1" dirty="0" smtClean="0">
                <a:solidFill>
                  <a:srgbClr val="002060"/>
                </a:solidFill>
                <a:latin typeface="Times New Roman" panose="02020603050405020304" pitchFamily="18" charset="0"/>
                <a:cs typeface="Times New Roman" panose="02020603050405020304" pitchFamily="18" charset="0"/>
              </a:rPr>
              <a:t/>
            </a:r>
            <a:br>
              <a:rPr lang="en-US" sz="3600" b="1" dirty="0" smtClean="0">
                <a:solidFill>
                  <a:srgbClr val="002060"/>
                </a:solidFill>
                <a:latin typeface="Times New Roman" panose="02020603050405020304" pitchFamily="18" charset="0"/>
                <a:cs typeface="Times New Roman" panose="02020603050405020304" pitchFamily="18" charset="0"/>
              </a:rPr>
            </a:br>
            <a:r>
              <a:rPr lang="en-US" sz="3600" b="1" dirty="0" smtClean="0">
                <a:solidFill>
                  <a:srgbClr val="002060"/>
                </a:solidFill>
                <a:latin typeface="Times New Roman" panose="02020603050405020304" pitchFamily="18" charset="0"/>
                <a:cs typeface="Times New Roman" panose="02020603050405020304" pitchFamily="18" charset="0"/>
              </a:rPr>
              <a:t/>
            </a:r>
            <a:br>
              <a:rPr lang="en-US" sz="3600" b="1" dirty="0" smtClean="0">
                <a:solidFill>
                  <a:srgbClr val="002060"/>
                </a:solidFill>
                <a:latin typeface="Times New Roman" panose="02020603050405020304" pitchFamily="18" charset="0"/>
                <a:cs typeface="Times New Roman" panose="02020603050405020304" pitchFamily="18" charset="0"/>
              </a:rPr>
            </a:br>
            <a:r>
              <a:rPr lang="en-US" sz="6600" b="1" dirty="0" err="1" smtClean="0">
                <a:solidFill>
                  <a:srgbClr val="002060"/>
                </a:solidFill>
                <a:latin typeface="Times New Roman" panose="02020603050405020304" pitchFamily="18" charset="0"/>
                <a:cs typeface="Times New Roman" panose="02020603050405020304" pitchFamily="18" charset="0"/>
              </a:rPr>
              <a:t>讓每一顆心再次飛起來</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smtClean="0">
                <a:latin typeface="Arial Unicode MS" panose="020B0604020202020204" pitchFamily="34" charset="-120"/>
                <a:ea typeface="inherit"/>
              </a:rPr>
              <a:t>ràng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měi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yī</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kē</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xīn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zài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cì</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fēi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qǐ</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lái</a:t>
            </a:r>
            <a:endParaRPr lang="en-US" sz="5400" dirty="0">
              <a:solidFill>
                <a:srgbClr val="002060"/>
              </a:solidFill>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530708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oogle Slides background designs cover all styles from playful and creative  to formal and business presentations. Yo… | Pendidikan seni, Bunga cat air,  Poster musi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3183"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標題 1"/>
          <p:cNvSpPr>
            <a:spLocks noGrp="1"/>
          </p:cNvSpPr>
          <p:nvPr>
            <p:ph type="title"/>
          </p:nvPr>
        </p:nvSpPr>
        <p:spPr>
          <a:xfrm>
            <a:off x="838200" y="365125"/>
            <a:ext cx="10515600" cy="6009917"/>
          </a:xfrm>
        </p:spPr>
        <p:txBody>
          <a:bodyPr>
            <a:normAutofit/>
          </a:bodyPr>
          <a:lstStyle/>
          <a:p>
            <a:pPr algn="ctr"/>
            <a:r>
              <a:rPr lang="en-US" sz="6600" b="1" dirty="0" err="1" smtClean="0">
                <a:solidFill>
                  <a:srgbClr val="002060"/>
                </a:solidFill>
                <a:latin typeface="Times New Roman" panose="02020603050405020304" pitchFamily="18" charset="0"/>
                <a:cs typeface="Times New Roman" panose="02020603050405020304" pitchFamily="18" charset="0"/>
              </a:rPr>
              <a:t>用你的心</a:t>
            </a:r>
            <a:r>
              <a:rPr lang="en-US" sz="6600" b="1" dirty="0" smtClean="0">
                <a:solidFill>
                  <a:srgbClr val="002060"/>
                </a:solidFill>
                <a:latin typeface="Times New Roman" panose="02020603050405020304" pitchFamily="18" charset="0"/>
                <a:cs typeface="Times New Roman" panose="02020603050405020304" pitchFamily="18" charset="0"/>
              </a:rPr>
              <a:t>		</a:t>
            </a:r>
            <a:r>
              <a:rPr lang="en-US" sz="6600" b="1" dirty="0" err="1" smtClean="0">
                <a:solidFill>
                  <a:srgbClr val="002060"/>
                </a:solidFill>
                <a:latin typeface="Times New Roman" panose="02020603050405020304" pitchFamily="18" charset="0"/>
                <a:cs typeface="Times New Roman" panose="02020603050405020304" pitchFamily="18" charset="0"/>
              </a:rPr>
              <a:t>伸出你手</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smtClean="0">
                <a:latin typeface="Arial Unicode MS" panose="020B0604020202020204" pitchFamily="34" charset="-120"/>
                <a:ea typeface="inherit"/>
              </a:rPr>
              <a:t>Yòng</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nǐ</a:t>
            </a:r>
            <a:r>
              <a:rPr lang="en-US" sz="3600" dirty="0">
                <a:latin typeface="Arial Unicode MS" panose="020B0604020202020204" pitchFamily="34" charset="-120"/>
                <a:ea typeface="inherit"/>
              </a:rPr>
              <a:t> </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di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xīn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shēn</a:t>
            </a:r>
            <a:r>
              <a:rPr lang="en-US" sz="3600" dirty="0" smtClean="0">
                <a:latin typeface="Arial Unicode MS" panose="020B0604020202020204" pitchFamily="34" charset="-120"/>
                <a:ea typeface="inherit"/>
              </a:rPr>
              <a:t> </a:t>
            </a:r>
            <a:r>
              <a:rPr lang="en-US" sz="3600" dirty="0" err="1">
                <a:latin typeface="Arial Unicode MS" panose="020B0604020202020204" pitchFamily="34" charset="-120"/>
                <a:ea typeface="inherit"/>
              </a:rPr>
              <a:t>chū</a:t>
            </a:r>
            <a:r>
              <a:rPr lang="en-US" sz="3600" dirty="0">
                <a:latin typeface="Arial Unicode MS" panose="020B0604020202020204" pitchFamily="34" charset="-120"/>
                <a:ea typeface="inherit"/>
              </a:rPr>
              <a:t> </a:t>
            </a:r>
            <a:r>
              <a:rPr lang="en-US" sz="3600" dirty="0" err="1">
                <a:latin typeface="Arial Unicode MS" panose="020B0604020202020204" pitchFamily="34" charset="-120"/>
                <a:ea typeface="inherit"/>
              </a:rPr>
              <a:t>nǐ</a:t>
            </a:r>
            <a:r>
              <a:rPr lang="en-US" sz="3600" dirty="0">
                <a:latin typeface="Arial Unicode MS" panose="020B0604020202020204" pitchFamily="34" charset="-120"/>
                <a:ea typeface="inherit"/>
              </a:rPr>
              <a:t> </a:t>
            </a:r>
            <a:r>
              <a:rPr lang="en-US" sz="3600" dirty="0" err="1" smtClean="0">
                <a:latin typeface="Arial Unicode MS" panose="020B0604020202020204" pitchFamily="34" charset="-120"/>
                <a:ea typeface="inherit"/>
              </a:rPr>
              <a:t>shǒu</a:t>
            </a: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3600" dirty="0" smtClean="0">
                <a:latin typeface="Arial Unicode MS" panose="020B0604020202020204" pitchFamily="34" charset="-120"/>
                <a:ea typeface="inherit"/>
              </a:rPr>
              <a:t/>
            </a:r>
            <a:br>
              <a:rPr lang="en-US" sz="3600" dirty="0" smtClean="0">
                <a:latin typeface="Arial Unicode MS" panose="020B0604020202020204" pitchFamily="34" charset="-120"/>
                <a:ea typeface="inherit"/>
              </a:rPr>
            </a:br>
            <a:r>
              <a:rPr lang="en-US" sz="6600" b="1" dirty="0" err="1" smtClean="0">
                <a:solidFill>
                  <a:srgbClr val="002060"/>
                </a:solidFill>
                <a:latin typeface="Times New Roman" panose="02020603050405020304" pitchFamily="18" charset="0"/>
                <a:cs typeface="Times New Roman" panose="02020603050405020304" pitchFamily="18" charset="0"/>
              </a:rPr>
              <a:t>讓每個靈魂再次活過來</a:t>
            </a: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r>
              <a:rPr lang="en-US" sz="3600" dirty="0" err="1">
                <a:latin typeface="Arial Unicode MS" panose="020B0604020202020204" pitchFamily="34" charset="-120"/>
                <a:ea typeface="inherit"/>
              </a:rPr>
              <a:t>ràng</a:t>
            </a:r>
            <a:r>
              <a:rPr lang="en-US" sz="3600" dirty="0">
                <a:latin typeface="Arial Unicode MS" panose="020B0604020202020204" pitchFamily="34" charset="-120"/>
                <a:ea typeface="inherit"/>
              </a:rPr>
              <a:t> </a:t>
            </a:r>
            <a:r>
              <a:rPr lang="en-US" sz="3600" dirty="0" err="1">
                <a:latin typeface="Arial Unicode MS" panose="020B0604020202020204" pitchFamily="34" charset="-120"/>
                <a:ea typeface="inherit"/>
              </a:rPr>
              <a:t>měi</a:t>
            </a:r>
            <a:r>
              <a:rPr lang="en-US" sz="3600" dirty="0">
                <a:latin typeface="Arial Unicode MS" panose="020B0604020202020204" pitchFamily="34" charset="-120"/>
                <a:ea typeface="inherit"/>
              </a:rPr>
              <a:t> </a:t>
            </a:r>
            <a:r>
              <a:rPr lang="en-US" sz="3600" dirty="0" err="1">
                <a:latin typeface="Arial Unicode MS" panose="020B0604020202020204" pitchFamily="34" charset="-120"/>
                <a:ea typeface="inherit"/>
              </a:rPr>
              <a:t>gè</a:t>
            </a:r>
            <a:r>
              <a:rPr lang="en-US" sz="3600" dirty="0">
                <a:latin typeface="Arial Unicode MS" panose="020B0604020202020204" pitchFamily="34" charset="-120"/>
                <a:ea typeface="inherit"/>
              </a:rPr>
              <a:t> </a:t>
            </a:r>
            <a:r>
              <a:rPr lang="en-US" sz="3600" dirty="0" err="1" smtClean="0">
                <a:latin typeface="Arial Unicode MS" panose="020B0604020202020204" pitchFamily="34" charset="-120"/>
                <a:ea typeface="inherit"/>
              </a:rPr>
              <a:t>líng</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hún</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zài</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cì</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huó</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guò</a:t>
            </a:r>
            <a:r>
              <a:rPr lang="en-US" sz="3600" dirty="0" smtClean="0">
                <a:latin typeface="Arial Unicode MS" panose="020B0604020202020204" pitchFamily="34" charset="-120"/>
                <a:ea typeface="inherit"/>
              </a:rPr>
              <a:t>  </a:t>
            </a:r>
            <a:r>
              <a:rPr lang="en-US" sz="3600" dirty="0" err="1" smtClean="0">
                <a:latin typeface="Arial Unicode MS" panose="020B0604020202020204" pitchFamily="34" charset="-120"/>
                <a:ea typeface="inherit"/>
              </a:rPr>
              <a:t>lái</a:t>
            </a:r>
            <a:endParaRPr lang="en-US" sz="3600" dirty="0">
              <a:solidFill>
                <a:srgbClr val="002060"/>
              </a:solidFill>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566721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180</Words>
  <Application>Microsoft Office PowerPoint</Application>
  <PresentationFormat>自訂</PresentationFormat>
  <Paragraphs>68</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Office 佈景主題</vt:lpstr>
      <vt:lpstr>讓</vt:lpstr>
      <vt:lpstr>1.傷心    shāng xīn</vt:lpstr>
      <vt:lpstr>1.傷心 </vt:lpstr>
      <vt:lpstr>1. 走動     zǒu dòng</vt:lpstr>
      <vt:lpstr>1. 走動</vt:lpstr>
      <vt:lpstr>1. 溫暖  wēn nuǎn</vt:lpstr>
      <vt:lpstr>1. 溫暖 </vt:lpstr>
      <vt:lpstr>走過傷心  走過淚水 Zǒu  guò shāng xīn    zǒu  guò  lèi  shuǐ  讓每一顆心再次飛起來 ràng měi yī  kē    xīn  zài   cì   fēi   qǐ    lái</vt:lpstr>
      <vt:lpstr>用你的心  伸出你手 Yòng nǐ  di   xīn     shēn chū nǐ shǒu  讓每個靈魂再次活過來 ràng měi gè líng  hún  zài  cì   huó guò  lái</vt:lpstr>
      <vt:lpstr>讓愛走動 Ràng ài zǒu dòng  讓你的愛化成希望的種子 ràng  nǐ  di ài huà chéng xī wàng di zhǒng zǐ   隨風揚起 suí fēng yáng qǐ  編織美麗的夢 biān zhī  měi  lì  di mèng </vt:lpstr>
      <vt:lpstr>讓愛走動 Ràng ài zǒu dòng 讓你的愛 化成溫暖的擁抱    ràng nǐ di ài   huà chéng wēn nuǎn di yǒng bào 綻放陽光 zhàn fàng yáng guāng 編織神所造的夢 biān zhī shén suǒ zào di mèng </vt:lpstr>
      <vt:lpstr>讓</vt:lpstr>
      <vt:lpstr>走過傷心 走過淚水 讓每一顆心再次飛起來 用你的心 伸出你手 讓每個靈魂再次活過來</vt:lpstr>
      <vt:lpstr>讓愛走動 讓你的愛化成希望的種子 隨風揚起 編織美麗的夢 </vt:lpstr>
      <vt:lpstr> 讓愛走動 讓你的愛化成溫暖的擁抱 綻放陽光 編織神所造的夢</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讓愛走動</dc:title>
  <dc:creator>LyGiaTrung</dc:creator>
  <cp:lastModifiedBy>Admin</cp:lastModifiedBy>
  <cp:revision>69</cp:revision>
  <dcterms:created xsi:type="dcterms:W3CDTF">2020-11-02T07:50:25Z</dcterms:created>
  <dcterms:modified xsi:type="dcterms:W3CDTF">2020-11-23T10:47:16Z</dcterms:modified>
</cp:coreProperties>
</file>