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3E3-765C-4572-9110-116981532AA8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72" y="1752600"/>
            <a:ext cx="3043428" cy="32376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845784"/>
            <a:ext cx="807945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Stand Together</a:t>
            </a:r>
            <a:endParaRPr lang="en-US" sz="1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Vocabulary</a:t>
            </a:r>
            <a:endParaRPr lang="en-US" sz="4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20658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</a:t>
            </a:r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rust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0" y="3200400"/>
            <a:ext cx="2321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Stand</a:t>
            </a:r>
            <a:endParaRPr lang="en-US" sz="6000" b="1" u="sng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95800"/>
            <a:ext cx="4626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Stand </a:t>
            </a:r>
            <a:r>
              <a:rPr lang="en-US" sz="6000" b="1" u="sng" dirty="0">
                <a:latin typeface="Arial" pitchFamily="34" charset="0"/>
                <a:ea typeface="Benmo Qianghei" pitchFamily="2" charset="-122"/>
                <a:cs typeface="Arial" pitchFamily="34" charset="0"/>
              </a:rPr>
              <a:t>upon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905000"/>
            <a:ext cx="2321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Alone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791200"/>
            <a:ext cx="3648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Whatever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pic>
        <p:nvPicPr>
          <p:cNvPr id="1028" name="Picture 4" descr="「trust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472" y="381000"/>
            <a:ext cx="3967504" cy="2971800"/>
          </a:xfrm>
          <a:prstGeom prst="rect">
            <a:avLst/>
          </a:prstGeom>
          <a:noFill/>
        </p:spPr>
      </p:pic>
      <p:pic>
        <p:nvPicPr>
          <p:cNvPr id="1030" name="Picture 6" descr="「alone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810000"/>
            <a:ext cx="3505200" cy="2876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662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Strong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23246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Brave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23631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Guide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14800"/>
            <a:ext cx="3302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Through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410200"/>
            <a:ext cx="30091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Darkest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pic>
        <p:nvPicPr>
          <p:cNvPr id="12292" name="Picture 4" descr="「dark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8600"/>
            <a:ext cx="3962400" cy="3148169"/>
          </a:xfrm>
          <a:prstGeom prst="rect">
            <a:avLst/>
          </a:prstGeom>
          <a:noFill/>
        </p:spPr>
      </p:pic>
      <p:pic>
        <p:nvPicPr>
          <p:cNvPr id="12294" name="Picture 6" descr="相關圖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686175"/>
            <a:ext cx="3407228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3473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Strength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34185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30075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Forever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34740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Stand up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86400"/>
            <a:ext cx="20233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Each</a:t>
            </a:r>
          </a:p>
        </p:txBody>
      </p:sp>
      <p:sp>
        <p:nvSpPr>
          <p:cNvPr id="6146" name="AutoShape 2" descr="Kết quả hình ảnh cho togeth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Kết quả hình ảnh cho togeth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ình ảnh có liên q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0704" y="3733800"/>
            <a:ext cx="3821190" cy="2936720"/>
          </a:xfrm>
          <a:prstGeom prst="rect">
            <a:avLst/>
          </a:prstGeom>
          <a:noFill/>
        </p:spPr>
      </p:pic>
      <p:pic>
        <p:nvPicPr>
          <p:cNvPr id="6152" name="Picture 8" descr="Kết quả hình ảnh cho ea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1000"/>
            <a:ext cx="4895850" cy="2805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551" y="228600"/>
            <a:ext cx="743504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will </a:t>
            </a:r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trust,</a:t>
            </a:r>
          </a:p>
          <a:p>
            <a:pPr algn="ctr"/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trust </a:t>
            </a:r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in God alone</a:t>
            </a:r>
            <a:endParaRPr lang="en-US" sz="44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590800"/>
            <a:ext cx="870623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will stand,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 stand upon his word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654" y="2743200"/>
            <a:ext cx="705994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are </a:t>
            </a:r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strong, </a:t>
            </a:r>
            <a:endParaRPr lang="en-US" sz="66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and we are brave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381000"/>
            <a:ext cx="630493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And whatever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comes our way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4" y="228600"/>
            <a:ext cx="903484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His truth,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truth will be our guide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080" y="2600742"/>
            <a:ext cx="875432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Through the day,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and the darkest night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5073" y="304800"/>
            <a:ext cx="672972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Our </a:t>
            </a:r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God will </a:t>
            </a:r>
          </a:p>
          <a:p>
            <a:pPr algn="ctr"/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give </a:t>
            </a:r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us strength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5908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are strong, and we are brave, and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will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1485" y="152400"/>
            <a:ext cx="67233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Arial Black" pitchFamily="34" charset="0"/>
              </a:rPr>
              <a:t>Stand together </a:t>
            </a:r>
            <a:endParaRPr lang="en-US" sz="6000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Arial Black" pitchFamily="34" charset="0"/>
              </a:rPr>
              <a:t>Stand </a:t>
            </a:r>
            <a:r>
              <a:rPr lang="en-US" sz="6000" b="1" dirty="0">
                <a:solidFill>
                  <a:srgbClr val="FF0000"/>
                </a:solidFill>
                <a:latin typeface="Arial Black" pitchFamily="34" charset="0"/>
              </a:rPr>
              <a:t>forever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049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We will stand strong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124200"/>
            <a:ext cx="92592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Black" pitchFamily="34" charset="0"/>
              </a:rPr>
              <a:t>Standing up for God each 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0386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We will stand strong</a:t>
            </a:r>
          </a:p>
        </p:txBody>
      </p:sp>
      <p:pic>
        <p:nvPicPr>
          <p:cNvPr id="8" name="Picture 7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102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DaTang</cp:lastModifiedBy>
  <cp:revision>10</cp:revision>
  <dcterms:created xsi:type="dcterms:W3CDTF">2019-01-09T10:18:43Z</dcterms:created>
  <dcterms:modified xsi:type="dcterms:W3CDTF">2019-01-10T11:09:34Z</dcterms:modified>
</cp:coreProperties>
</file>