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0" r:id="rId2"/>
    <p:sldId id="257" r:id="rId3"/>
    <p:sldId id="258" r:id="rId4"/>
    <p:sldId id="27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71" r:id="rId16"/>
    <p:sldId id="272" r:id="rId17"/>
    <p:sldId id="273" r:id="rId18"/>
    <p:sldId id="274" r:id="rId19"/>
    <p:sldId id="275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68ED9-BAF9-48AF-8759-004B89828D4A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CBC5F-945F-485E-9FD9-7AB69AE95F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806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EDF91-C7C7-4C9D-9264-01E8EEC8AC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333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06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7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26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10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9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6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3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99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58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7836-F7A5-44B5-92DF-ABBEBB5460EC}" type="datetimeFigureOut">
              <a:rPr lang="vi-VN" smtClean="0"/>
              <a:t>13/05/2021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78C8-70CC-40C5-856D-E600DB4F097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622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0" y="0"/>
            <a:ext cx="12192000" cy="6858000"/>
            <a:chOff x="-32" y="184138"/>
            <a:chExt cx="9144032" cy="6388133"/>
          </a:xfrm>
        </p:grpSpPr>
        <p:pic>
          <p:nvPicPr>
            <p:cNvPr id="5" name="Picture 2" descr="Kết quả hình ảnh cho schoo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2" y="184138"/>
              <a:ext cx="9144032" cy="6388133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2071661" y="1563254"/>
              <a:ext cx="5032165" cy="16276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宣道會梁汝學堂</a:t>
              </a:r>
              <a:endParaRPr lang="en-US" altLang="zh-TW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r>
                <a:rPr lang="zh-TW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華</a:t>
              </a:r>
              <a:r>
                <a:rPr lang="en-US" altLang="zh-TW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/</a:t>
              </a:r>
              <a:r>
                <a:rPr lang="zh-TW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英文識字班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914806" y="3219438"/>
              <a:ext cx="3386997" cy="16341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2021 </a:t>
              </a:r>
              <a:r>
                <a:rPr lang="zh-TW" altLang="en-US" sz="5400" b="1" dirty="0" smtClean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年</a:t>
              </a:r>
              <a:r>
                <a:rPr lang="zh-TW" altLang="en-US" sz="5400" b="1" dirty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上學期</a:t>
              </a:r>
              <a:endParaRPr lang="en-US" altLang="zh-TW" sz="5400" b="1" dirty="0">
                <a:ln w="9525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  <a:p>
              <a:pPr algn="ctr"/>
              <a:r>
                <a:rPr lang="zh-TW" altLang="en-US" sz="5400" b="1" dirty="0">
                  <a:ln w="9525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總結禮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6388072" y="502375"/>
            <a:ext cx="3730570" cy="2046996"/>
            <a:chOff x="3506080" y="285728"/>
            <a:chExt cx="2874807" cy="1680365"/>
          </a:xfrm>
        </p:grpSpPr>
        <p:sp>
          <p:nvSpPr>
            <p:cNvPr id="8" name="矩形 7"/>
            <p:cNvSpPr/>
            <p:nvPr/>
          </p:nvSpPr>
          <p:spPr>
            <a:xfrm>
              <a:off x="3506080" y="1475159"/>
              <a:ext cx="2874807" cy="49093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華、英文識字班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760438" y="285728"/>
              <a:ext cx="2355939" cy="48003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教會社會服務部</a:t>
              </a:r>
            </a:p>
          </p:txBody>
        </p:sp>
        <p:cxnSp>
          <p:nvCxnSpPr>
            <p:cNvPr id="11" name="直線接點 10"/>
            <p:cNvCxnSpPr>
              <a:stCxn id="9" idx="2"/>
              <a:endCxn id="8" idx="0"/>
            </p:cNvCxnSpPr>
            <p:nvPr/>
          </p:nvCxnSpPr>
          <p:spPr>
            <a:xfrm>
              <a:off x="4938408" y="776662"/>
              <a:ext cx="5075" cy="6984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5262794" y="2802220"/>
            <a:ext cx="598112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顧問</a:t>
            </a:r>
            <a:r>
              <a:rPr lang="en-US" altLang="zh-TW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陳良棟主任牧師</a:t>
            </a:r>
            <a:endParaRPr lang="en-US" altLang="zh-TW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zh-TW" altLang="en-US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校務委辦成員</a:t>
            </a:r>
            <a:r>
              <a:rPr lang="en-US" altLang="zh-TW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algn="just"/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 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校</a:t>
            </a: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 </a:t>
            </a:r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梁雪如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老</a:t>
            </a: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師</a:t>
            </a:r>
            <a:endParaRPr lang="en-US" altLang="zh-TW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TW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校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鄺家頌老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師</a:t>
            </a:r>
            <a:endParaRPr lang="en-US" altLang="zh-TW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行政助理 </a:t>
            </a:r>
            <a:r>
              <a:rPr lang="en-US" altLang="zh-TW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李鄺月嫻師母</a:t>
            </a:r>
            <a:endParaRPr lang="zh-TW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4340" name="Picture 4" descr="Image result for SCHOol clipa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2375"/>
            <a:ext cx="4189595" cy="3714775"/>
          </a:xfrm>
          <a:prstGeom prst="rect">
            <a:avLst/>
          </a:prstGeom>
          <a:noFill/>
        </p:spPr>
      </p:pic>
      <p:pic>
        <p:nvPicPr>
          <p:cNvPr id="14342" name="Picture 6" descr="Image result for SCHOol clipar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97" y="4360025"/>
            <a:ext cx="2643206" cy="130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0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7"/>
          <p:cNvGrpSpPr/>
          <p:nvPr/>
        </p:nvGrpSpPr>
        <p:grpSpPr>
          <a:xfrm>
            <a:off x="0" y="0"/>
            <a:ext cx="12192000" cy="3421626"/>
            <a:chOff x="76985" y="3500438"/>
            <a:chExt cx="8995609" cy="2909138"/>
          </a:xfrm>
        </p:grpSpPr>
        <p:pic>
          <p:nvPicPr>
            <p:cNvPr id="4" name="Picture 4" descr="Image result"/>
            <p:cNvPicPr>
              <a:picLocks noChangeAspect="1" noChangeArrowheads="1"/>
            </p:cNvPicPr>
            <p:nvPr/>
          </p:nvPicPr>
          <p:blipFill>
            <a:blip r:embed="rId2"/>
            <a:srcRect t="65758"/>
            <a:stretch>
              <a:fillRect/>
            </a:stretch>
          </p:blipFill>
          <p:spPr bwMode="auto">
            <a:xfrm>
              <a:off x="76985" y="3500438"/>
              <a:ext cx="8995609" cy="2909138"/>
            </a:xfrm>
            <a:prstGeom prst="rect">
              <a:avLst/>
            </a:prstGeom>
            <a:noFill/>
          </p:spPr>
        </p:pic>
        <p:sp>
          <p:nvSpPr>
            <p:cNvPr id="7" name="矩形 6"/>
            <p:cNvSpPr/>
            <p:nvPr/>
          </p:nvSpPr>
          <p:spPr>
            <a:xfrm>
              <a:off x="4333252" y="3688999"/>
              <a:ext cx="4242416" cy="224676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b="1" u="sng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整</a:t>
              </a:r>
              <a:r>
                <a:rPr lang="zh-TW" altLang="en-US" sz="4000" b="1" u="sng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學年</a:t>
              </a:r>
              <a:r>
                <a:rPr lang="zh-CN" altLang="en-US" sz="4000" b="1" u="sng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的</a:t>
              </a:r>
              <a:r>
                <a:rPr lang="zh-TW" altLang="en-US" sz="4000" b="1" u="sng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上課時間</a:t>
              </a:r>
              <a:endParaRPr lang="en-US" altLang="zh-TW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上學期</a:t>
              </a:r>
              <a:r>
                <a:rPr lang="en-US" altLang="zh-TW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: 1</a:t>
              </a:r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  <a:r>
                <a:rPr lang="en-US" altLang="zh-TW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- 5</a:t>
              </a:r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  <a:endParaRPr lang="en-US" altLang="zh-TW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下學期</a:t>
              </a:r>
              <a:r>
                <a:rPr lang="en-US" altLang="zh-TW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: 8</a:t>
              </a:r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  <a:r>
                <a:rPr lang="en-US" altLang="zh-TW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- 12</a:t>
              </a:r>
              <a:r>
                <a:rPr lang="zh-TW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月</a:t>
              </a:r>
            </a:p>
          </p:txBody>
        </p:sp>
      </p:grpSp>
      <p:grpSp>
        <p:nvGrpSpPr>
          <p:cNvPr id="5" name="群組 8"/>
          <p:cNvGrpSpPr/>
          <p:nvPr/>
        </p:nvGrpSpPr>
        <p:grpSpPr>
          <a:xfrm>
            <a:off x="0" y="3421626"/>
            <a:ext cx="12192000" cy="3436374"/>
            <a:chOff x="214282" y="555358"/>
            <a:chExt cx="8643998" cy="2336128"/>
          </a:xfrm>
        </p:grpSpPr>
        <p:pic>
          <p:nvPicPr>
            <p:cNvPr id="6" name="Picture 4" descr="Image result"/>
            <p:cNvPicPr>
              <a:picLocks noChangeAspect="1" noChangeArrowheads="1"/>
            </p:cNvPicPr>
            <p:nvPr/>
          </p:nvPicPr>
          <p:blipFill>
            <a:blip r:embed="rId2"/>
            <a:srcRect b="65449"/>
            <a:stretch>
              <a:fillRect/>
            </a:stretch>
          </p:blipFill>
          <p:spPr bwMode="auto">
            <a:xfrm>
              <a:off x="214282" y="555358"/>
              <a:ext cx="8643998" cy="2336128"/>
            </a:xfrm>
            <a:prstGeom prst="rect">
              <a:avLst/>
            </a:prstGeom>
            <a:noFill/>
          </p:spPr>
        </p:pic>
        <p:sp>
          <p:nvSpPr>
            <p:cNvPr id="8" name="矩形 5"/>
            <p:cNvSpPr/>
            <p:nvPr/>
          </p:nvSpPr>
          <p:spPr>
            <a:xfrm>
              <a:off x="1145259" y="944049"/>
              <a:ext cx="3440449" cy="15274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華文：星期一</a:t>
              </a:r>
              <a:r>
                <a:rPr lang="en-US" altLang="zh-CN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三</a:t>
              </a:r>
              <a:r>
                <a:rPr lang="en-US" altLang="zh-CN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五</a:t>
              </a:r>
              <a:endPara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英文：星期二</a:t>
              </a:r>
              <a:r>
                <a:rPr lang="en-US" altLang="zh-CN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四</a:t>
              </a:r>
              <a:endPara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晚上 </a:t>
              </a:r>
              <a:r>
                <a:rPr lang="en-US" altLang="zh-TW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5: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55 </a:t>
              </a:r>
              <a:r>
                <a:rPr lang="en-US" altLang="zh-CN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US" altLang="zh-CN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rPr>
                <a:t>7:15</a:t>
              </a:r>
              <a:endPara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3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21288"/>
          </a:xfrm>
          <a:prstGeom prst="rect">
            <a:avLst/>
          </a:prstGeom>
        </p:spPr>
      </p:pic>
      <p:sp>
        <p:nvSpPr>
          <p:cNvPr id="20" name="矩形 8"/>
          <p:cNvSpPr/>
          <p:nvPr/>
        </p:nvSpPr>
        <p:spPr>
          <a:xfrm>
            <a:off x="1995373" y="6105490"/>
            <a:ext cx="8398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有約</a:t>
            </a:r>
            <a:r>
              <a:rPr lang="en-US" altLang="zh-TW" sz="4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26</a:t>
            </a:r>
            <a:r>
              <a:rPr lang="zh-TW" altLang="en-US" sz="4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位學生同時參與華文和英文班</a:t>
            </a:r>
          </a:p>
        </p:txBody>
      </p:sp>
      <p:sp>
        <p:nvSpPr>
          <p:cNvPr id="21" name="矩形 5"/>
          <p:cNvSpPr/>
          <p:nvPr/>
        </p:nvSpPr>
        <p:spPr>
          <a:xfrm>
            <a:off x="1217980" y="1243821"/>
            <a:ext cx="397095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學生人數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75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初階班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一上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二上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三上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zh-TW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級</a:t>
            </a:r>
            <a:r>
              <a: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6"/>
          <p:cNvSpPr/>
          <p:nvPr/>
        </p:nvSpPr>
        <p:spPr>
          <a:xfrm>
            <a:off x="7234156" y="1296318"/>
            <a:ext cx="3738524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學生人數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64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Starter</a:t>
            </a: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1</a:t>
            </a: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3</a:t>
            </a: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5</a:t>
            </a:r>
          </a:p>
        </p:txBody>
      </p:sp>
      <p:sp>
        <p:nvSpPr>
          <p:cNvPr id="23" name="矩形 3"/>
          <p:cNvSpPr/>
          <p:nvPr/>
        </p:nvSpPr>
        <p:spPr>
          <a:xfrm>
            <a:off x="2184807" y="750803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華文班</a:t>
            </a:r>
          </a:p>
        </p:txBody>
      </p:sp>
      <p:sp>
        <p:nvSpPr>
          <p:cNvPr id="24" name="矩形 4"/>
          <p:cNvSpPr/>
          <p:nvPr/>
        </p:nvSpPr>
        <p:spPr>
          <a:xfrm>
            <a:off x="8182186" y="77542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英文班</a:t>
            </a:r>
          </a:p>
        </p:txBody>
      </p:sp>
    </p:spTree>
    <p:extLst>
      <p:ext uri="{BB962C8B-B14F-4D97-AF65-F5344CB8AC3E}">
        <p14:creationId xmlns:p14="http://schemas.microsoft.com/office/powerpoint/2010/main" val="40310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5"/>
          <p:cNvSpPr/>
          <p:nvPr/>
        </p:nvSpPr>
        <p:spPr>
          <a:xfrm>
            <a:off x="7700817" y="2076594"/>
            <a:ext cx="3079689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44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學生成績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23</a:t>
            </a:r>
          </a:p>
          <a:p>
            <a:pPr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良等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17</a:t>
            </a:r>
          </a:p>
          <a:p>
            <a:pPr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</a:p>
          <a:p>
            <a:pPr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不合格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</a:p>
        </p:txBody>
      </p:sp>
      <p:sp>
        <p:nvSpPr>
          <p:cNvPr id="14" name="矩形 6"/>
          <p:cNvSpPr/>
          <p:nvPr/>
        </p:nvSpPr>
        <p:spPr>
          <a:xfrm>
            <a:off x="1498267" y="2076594"/>
            <a:ext cx="3079689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zh-TW" altLang="en-US" sz="44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學生成績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algn="just"/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43</a:t>
            </a:r>
          </a:p>
          <a:p>
            <a:pPr algn="just"/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良等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</a:p>
          <a:p>
            <a:pPr algn="just"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中等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</a:p>
          <a:p>
            <a:pPr algn="just">
              <a:buFontTx/>
              <a:buChar char="-"/>
            </a:pP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不合格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</a:p>
        </p:txBody>
      </p:sp>
      <p:sp>
        <p:nvSpPr>
          <p:cNvPr id="15" name="矩形 3"/>
          <p:cNvSpPr/>
          <p:nvPr/>
        </p:nvSpPr>
        <p:spPr>
          <a:xfrm>
            <a:off x="1939082" y="1141854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華文班</a:t>
            </a:r>
          </a:p>
        </p:txBody>
      </p:sp>
      <p:sp>
        <p:nvSpPr>
          <p:cNvPr id="16" name="矩形 4"/>
          <p:cNvSpPr/>
          <p:nvPr/>
        </p:nvSpPr>
        <p:spPr>
          <a:xfrm>
            <a:off x="7957890" y="1141854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英文班</a:t>
            </a:r>
          </a:p>
        </p:txBody>
      </p:sp>
    </p:spTree>
    <p:extLst>
      <p:ext uri="{BB962C8B-B14F-4D97-AF65-F5344CB8AC3E}">
        <p14:creationId xmlns:p14="http://schemas.microsoft.com/office/powerpoint/2010/main" val="13333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723345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LITTLE BIT EYES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5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3370" y="330313"/>
            <a:ext cx="9396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careful little eyes what you see (2)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There’s a </a:t>
            </a:r>
            <a:r>
              <a:rPr lang="en-US" sz="3000" b="0" i="0" dirty="0" err="1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Saviour</a:t>
            </a: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 above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Watching over you with love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be careful little eyes what you see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211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3370" y="330313"/>
            <a:ext cx="9396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careful little ears what you hear (2)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There’s a </a:t>
            </a:r>
            <a:r>
              <a:rPr lang="en-US" sz="3000" b="0" i="0" dirty="0" err="1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Saviour</a:t>
            </a: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 above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Watching over you with love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be careful little ears what you hear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251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3370" y="330313"/>
            <a:ext cx="9396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careful little lips what you speak (2)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There’s a </a:t>
            </a:r>
            <a:r>
              <a:rPr lang="en-US" sz="3000" b="0" i="0" dirty="0" err="1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Saviour</a:t>
            </a: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 above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Watching over you with love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be careful little lips what you speak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38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3370" y="330313"/>
            <a:ext cx="9396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careful little hands what you do (2)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There’s a </a:t>
            </a:r>
            <a:r>
              <a:rPr lang="en-US" sz="3000" b="0" i="0" dirty="0" err="1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Saviour</a:t>
            </a: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 above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Watching over you with love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be careful little hands what you do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87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lmatians Wallpapers - Wallpaper C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93370" y="330313"/>
            <a:ext cx="9396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 careful little feet where you go (2)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There’s a </a:t>
            </a:r>
            <a:r>
              <a:rPr lang="en-US" sz="3000" b="0" i="0" dirty="0" err="1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Saviour</a:t>
            </a: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up above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Watching over you with love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be careful little feet where you go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185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098965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b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賜福與你</a:t>
            </a:r>
            <a:endParaRPr lang="zh-TW" altLang="en-US" sz="8800" b="1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804120" y="3427699"/>
            <a:ext cx="515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33333"/>
                </a:solidFill>
              </a:rPr>
              <a:t>   </a:t>
            </a:r>
            <a:r>
              <a:rPr lang="en-US" sz="4400" b="1" dirty="0" err="1">
                <a:solidFill>
                  <a:srgbClr val="333333"/>
                </a:solidFill>
              </a:rPr>
              <a:t>Cì</a:t>
            </a:r>
            <a:r>
              <a:rPr lang="en-US" sz="4400" b="1" dirty="0">
                <a:solidFill>
                  <a:srgbClr val="333333"/>
                </a:solidFill>
              </a:rPr>
              <a:t>      </a:t>
            </a:r>
            <a:r>
              <a:rPr lang="en-US" sz="4400" b="1" dirty="0" err="1">
                <a:solidFill>
                  <a:srgbClr val="333333"/>
                </a:solidFill>
              </a:rPr>
              <a:t>fú</a:t>
            </a:r>
            <a:r>
              <a:rPr lang="en-US" sz="4400" b="1" dirty="0">
                <a:solidFill>
                  <a:srgbClr val="333333"/>
                </a:solidFill>
              </a:rPr>
              <a:t>    </a:t>
            </a:r>
            <a:r>
              <a:rPr lang="en-US" sz="4400" b="1" dirty="0" err="1">
                <a:solidFill>
                  <a:srgbClr val="333333"/>
                </a:solidFill>
              </a:rPr>
              <a:t>yǔ</a:t>
            </a:r>
            <a:r>
              <a:rPr lang="en-US" sz="4400" b="1" dirty="0">
                <a:solidFill>
                  <a:srgbClr val="333333"/>
                </a:solidFill>
              </a:rPr>
              <a:t>     </a:t>
            </a:r>
            <a:r>
              <a:rPr lang="en-US" sz="4400" b="1" dirty="0" err="1">
                <a:solidFill>
                  <a:srgbClr val="333333"/>
                </a:solidFill>
              </a:rPr>
              <a:t>nǐ</a:t>
            </a:r>
            <a:endParaRPr lang="zh-TW" altLang="en-US" sz="44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6952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4381488" y="2214554"/>
            <a:ext cx="3429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頒獎</a:t>
            </a:r>
            <a:endParaRPr lang="zh-TW" altLang="en-US" sz="8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11" y="2255839"/>
            <a:ext cx="9392652" cy="1143000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勤到學生</a:t>
            </a:r>
            <a:endParaRPr lang="vi-VN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75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初班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716" y="1608222"/>
            <a:ext cx="366161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怡靜 </a:t>
            </a:r>
            <a:endParaRPr lang="en-US" altLang="zh-TW" sz="6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梅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艷媚 </a:t>
            </a:r>
            <a:endParaRPr lang="en-US" altLang="zh-TW" sz="6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李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金銀 </a:t>
            </a:r>
            <a:endParaRPr lang="en-US" altLang="zh-TW" sz="6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美貞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01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年級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6" y="1544052"/>
            <a:ext cx="446371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劉永良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阮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姚玄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珍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高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陳慶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瓊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朱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沛滿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3841" y="1548062"/>
            <a:ext cx="446371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虹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霞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陶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劉通泰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56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級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6" y="1544052"/>
            <a:ext cx="446371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曹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錦泉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陸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嘉茵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蕭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雪貞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黃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善美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3841" y="1548062"/>
            <a:ext cx="446371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金錢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霍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元甲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范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清清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0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4577542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年級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566" y="1691349"/>
            <a:ext cx="366161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葉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嘉偉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王錦源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曾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國源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87142" y="274639"/>
            <a:ext cx="4577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四年級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5108" y="1691349"/>
            <a:ext cx="3661610" cy="111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</a:t>
            </a:r>
            <a:r>
              <a:rPr lang="zh-CN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CN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芝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87142" y="3083412"/>
            <a:ext cx="4577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六年級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45107" y="4500122"/>
            <a:ext cx="4981329" cy="111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馮</a:t>
            </a:r>
            <a:r>
              <a:rPr lang="zh-CN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黎如玉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15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Let's </a:t>
            </a:r>
            <a:r>
              <a:rPr lang="vi-V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Starter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6" y="1544052"/>
            <a:ext cx="446371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陳清虹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清霞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畢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慧琳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麥富明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3841" y="1548062"/>
            <a:ext cx="446371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陳怡靜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馮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英傑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曹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錦源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81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Let's go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715" y="1608222"/>
            <a:ext cx="517627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梅艷媚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陸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嘉茵 </a:t>
            </a:r>
            <a:endParaRPr lang="en-US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陶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劉鴻發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9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Let's go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715" y="1608222"/>
            <a:ext cx="517627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宋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國興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潔如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朱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沛滿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欣儀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253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Let's </a:t>
            </a:r>
            <a:r>
              <a:rPr lang="vi-V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go 5</a:t>
            </a:r>
            <a:endParaRPr lang="vi-V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6" y="1544052"/>
            <a:ext cx="4463717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葉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嘉偉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蕭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雪貞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善美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劉通泰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3841" y="1548062"/>
            <a:ext cx="446371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金錢 </a:t>
            </a:r>
            <a:endParaRPr lang="vi-VN" altLang="zh-TW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蕭</a:t>
            </a:r>
            <a:r>
              <a:rPr lang="zh-TW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振協</a:t>
            </a:r>
            <a:endParaRPr lang="vi-VN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26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436"/>
            <a:ext cx="12192000" cy="84889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333333"/>
                </a:solidFill>
              </a:rPr>
              <a:t>願主的恩惠慈愛與你同</a:t>
            </a:r>
            <a:r>
              <a:rPr lang="zh-TW" altLang="en-US" sz="4800" b="1" dirty="0" smtClean="0">
                <a:solidFill>
                  <a:srgbClr val="333333"/>
                </a:solidFill>
              </a:rPr>
              <a:t>在</a:t>
            </a:r>
            <a:endParaRPr lang="en-US" altLang="zh-TW" sz="4800" b="1" dirty="0">
              <a:solidFill>
                <a:srgbClr val="33333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6512" y="1181072"/>
            <a:ext cx="96867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Yuàn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zhǔ</a:t>
            </a:r>
            <a:r>
              <a:rPr lang="en-US" sz="2800" b="1" dirty="0" smtClean="0">
                <a:solidFill>
                  <a:srgbClr val="333333"/>
                </a:solidFill>
              </a:rPr>
              <a:t>  de   </a:t>
            </a:r>
            <a:r>
              <a:rPr lang="en-US" sz="2800" b="1" dirty="0" err="1" smtClean="0">
                <a:solidFill>
                  <a:srgbClr val="333333"/>
                </a:solidFill>
              </a:rPr>
              <a:t>ēn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huì</a:t>
            </a:r>
            <a:r>
              <a:rPr lang="en-US" sz="2800" b="1" dirty="0" smtClean="0">
                <a:solidFill>
                  <a:srgbClr val="333333"/>
                </a:solidFill>
              </a:rPr>
              <a:t>    </a:t>
            </a:r>
            <a:r>
              <a:rPr lang="en-US" sz="2800" b="1" dirty="0" err="1" smtClean="0">
                <a:solidFill>
                  <a:srgbClr val="333333"/>
                </a:solidFill>
              </a:rPr>
              <a:t>cí</a:t>
            </a:r>
            <a:r>
              <a:rPr lang="en-US" sz="2800" b="1" dirty="0" smtClean="0">
                <a:solidFill>
                  <a:srgbClr val="333333"/>
                </a:solidFill>
              </a:rPr>
              <a:t>    </a:t>
            </a:r>
            <a:r>
              <a:rPr lang="en-US" sz="2800" b="1" dirty="0" err="1" smtClean="0">
                <a:solidFill>
                  <a:srgbClr val="333333"/>
                </a:solidFill>
              </a:rPr>
              <a:t>ài</a:t>
            </a:r>
            <a:r>
              <a:rPr lang="en-US" sz="2800" b="1" dirty="0" smtClean="0">
                <a:solidFill>
                  <a:srgbClr val="333333"/>
                </a:solidFill>
              </a:rPr>
              <a:t>    </a:t>
            </a:r>
            <a:r>
              <a:rPr lang="en-US" sz="2800" b="1" dirty="0" err="1" smtClean="0">
                <a:solidFill>
                  <a:srgbClr val="333333"/>
                </a:solidFill>
              </a:rPr>
              <a:t>yǔ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nǐ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tóng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zài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9560" y="2567004"/>
            <a:ext cx="93867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Y</a:t>
            </a:r>
            <a:r>
              <a:rPr lang="en-US" sz="2800" b="1" dirty="0" err="1" smtClean="0">
                <a:solidFill>
                  <a:srgbClr val="333333"/>
                </a:solidFill>
              </a:rPr>
              <a:t>uàn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zhǔ</a:t>
            </a:r>
            <a:r>
              <a:rPr lang="zh-TW" alt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altLang="zh-TW" sz="2800" b="1" dirty="0" smtClean="0">
                <a:solidFill>
                  <a:srgbClr val="333333"/>
                </a:solidFill>
              </a:rPr>
              <a:t>d</a:t>
            </a:r>
            <a:r>
              <a:rPr lang="en-US" sz="2800" b="1" dirty="0" smtClean="0">
                <a:solidFill>
                  <a:srgbClr val="333333"/>
                </a:solidFill>
              </a:rPr>
              <a:t>e   </a:t>
            </a:r>
            <a:r>
              <a:rPr lang="en-US" sz="2800" b="1" dirty="0" err="1">
                <a:solidFill>
                  <a:srgbClr val="333333"/>
                </a:solidFill>
              </a:rPr>
              <a:t>líng</a:t>
            </a:r>
            <a:r>
              <a:rPr lang="en-US" sz="2800" b="1" dirty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shí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shí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wéi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rào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43079" y="4130250"/>
            <a:ext cx="91197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333333"/>
                </a:solidFill>
              </a:rPr>
              <a:t>Ēn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diǎn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jiàng</a:t>
            </a:r>
            <a:r>
              <a:rPr lang="en-US" sz="2800" b="1" dirty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xià</a:t>
            </a:r>
            <a:r>
              <a:rPr lang="en-US" sz="2800" b="1" dirty="0">
                <a:solidFill>
                  <a:srgbClr val="333333"/>
                </a:solidFill>
              </a:rPr>
              <a:t>          </a:t>
            </a:r>
            <a:r>
              <a:rPr lang="en-US" sz="2800" b="1" dirty="0" err="1" smtClean="0">
                <a:solidFill>
                  <a:srgbClr val="333333"/>
                </a:solidFill>
              </a:rPr>
              <a:t>cì</a:t>
            </a:r>
            <a:r>
              <a:rPr lang="en-US" sz="2800" b="1" dirty="0" smtClean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fú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yǔ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 smtClean="0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29196" y="5522695"/>
            <a:ext cx="89336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P</a:t>
            </a:r>
            <a:r>
              <a:rPr lang="en-US" sz="2800" b="1" dirty="0" err="1" smtClean="0">
                <a:solidFill>
                  <a:srgbClr val="333333"/>
                </a:solidFill>
              </a:rPr>
              <a:t>íng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ān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xǐ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lè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 smtClean="0">
                <a:solidFill>
                  <a:srgbClr val="333333"/>
                </a:solidFill>
              </a:rPr>
              <a:t>t</a:t>
            </a:r>
            <a:r>
              <a:rPr lang="en-US" sz="2800" b="1" dirty="0" err="1" smtClean="0">
                <a:solidFill>
                  <a:srgbClr val="333333"/>
                </a:solidFill>
              </a:rPr>
              <a:t>iān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tiān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chōng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mǎn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0" y="3199239"/>
            <a:ext cx="12192000" cy="100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TW" altLang="en-US" sz="4800" b="1" dirty="0" smtClean="0">
                <a:solidFill>
                  <a:srgbClr val="333333"/>
                </a:solidFill>
              </a:rPr>
              <a:t>恩典降下，賜福與你</a:t>
            </a:r>
            <a:endParaRPr lang="zh-TW" altLang="en-US" sz="4800" b="1" dirty="0">
              <a:solidFill>
                <a:srgbClr val="333333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0" y="4659983"/>
            <a:ext cx="12192000" cy="93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TW" altLang="en-US" sz="4800" b="1" dirty="0" smtClean="0">
                <a:solidFill>
                  <a:srgbClr val="333333"/>
                </a:solidFill>
              </a:rPr>
              <a:t>平安喜樂天天充滿你</a:t>
            </a:r>
            <a:endParaRPr lang="zh-TW" altLang="en-US" sz="4800" b="1" dirty="0">
              <a:solidFill>
                <a:srgbClr val="333333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0" y="1704292"/>
            <a:ext cx="12192000" cy="1027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zh-TW" altLang="en-US" sz="4800" b="1" dirty="0" smtClean="0">
                <a:solidFill>
                  <a:srgbClr val="333333"/>
                </a:solidFill>
              </a:rPr>
              <a:t>願主的靈時時圍繞</a:t>
            </a:r>
            <a:endParaRPr lang="en-US" altLang="zh-TW" sz="4800" b="1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5095869" y="142853"/>
            <a:ext cx="2034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7200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通告</a:t>
            </a:r>
            <a:endParaRPr lang="zh-TW" altLang="en-US" sz="72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2241659" y="1500175"/>
            <a:ext cx="8148384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2019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學年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下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學期開學時間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</a:p>
          <a:p>
            <a:pPr algn="ctr"/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中文班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星期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一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algn="ctr"/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英文班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6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(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星期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二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)</a:t>
            </a:r>
          </a:p>
          <a:p>
            <a:pPr algn="ctr"/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晚上 </a:t>
            </a:r>
            <a:r>
              <a:rPr lang="en-US" altLang="zh-CN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5</a:t>
            </a:r>
            <a:r>
              <a:rPr lang="zh-CN" altLang="en-US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altLang="zh-CN" sz="5400" b="1" cap="all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55 </a:t>
            </a:r>
            <a:r>
              <a:rPr lang="en-US" altLang="zh-CN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- 7</a:t>
            </a:r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en-US" altLang="zh-CN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15</a:t>
            </a:r>
            <a:endParaRPr lang="en-US" altLang="zh-TW" sz="5400" b="1" cap="all" dirty="0">
              <a:ln/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CN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下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學期時間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8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r>
              <a:rPr lang="en-US" altLang="zh-TW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-12</a:t>
            </a:r>
            <a:r>
              <a:rPr lang="zh-TW" altLang="en-US" sz="5400" b="1" cap="all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月</a:t>
            </a:r>
            <a:endParaRPr lang="en-US" altLang="zh-TW" sz="5400" b="1" cap="all" dirty="0">
              <a:ln/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TW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費用</a:t>
            </a:r>
            <a:r>
              <a:rPr lang="en-US" altLang="zh-TW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: 100.000</a:t>
            </a:r>
            <a:r>
              <a:rPr lang="zh-TW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元</a:t>
            </a:r>
            <a:r>
              <a:rPr lang="en-US" altLang="zh-TW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FKai-SB" panose="03000509000000000000" pitchFamily="65" charset="-120"/>
                <a:ea typeface="DFKai-SB" panose="03000509000000000000" pitchFamily="65" charset="-120"/>
              </a:rPr>
              <a:t>學期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63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/>
          <p:nvPr/>
        </p:nvSpPr>
        <p:spPr>
          <a:xfrm>
            <a:off x="3652415" y="56818"/>
            <a:ext cx="49407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2019 </a:t>
            </a:r>
            <a:r>
              <a:rPr lang="zh-CN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學年下學期課程</a:t>
            </a:r>
            <a:endParaRPr lang="zh-TW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764704"/>
            <a:ext cx="8784976" cy="5904656"/>
          </a:xfrm>
          <a:prstGeom prst="rect">
            <a:avLst/>
          </a:prstGeom>
        </p:spPr>
      </p:pic>
      <p:sp>
        <p:nvSpPr>
          <p:cNvPr id="19" name="矩形 5"/>
          <p:cNvSpPr/>
          <p:nvPr/>
        </p:nvSpPr>
        <p:spPr>
          <a:xfrm>
            <a:off x="2108527" y="2061340"/>
            <a:ext cx="3393878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初階班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zh-TW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年級 </a:t>
            </a: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六年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級 </a:t>
            </a:r>
            <a:r>
              <a: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六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lang="en-US" altLang="zh-TW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6"/>
          <p:cNvSpPr/>
          <p:nvPr/>
        </p:nvSpPr>
        <p:spPr>
          <a:xfrm>
            <a:off x="6469030" y="2244928"/>
            <a:ext cx="340638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Be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gin</a:t>
            </a:r>
            <a:endParaRPr lang="en-US" altLang="zh-TW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2</a:t>
            </a: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4</a:t>
            </a:r>
          </a:p>
          <a:p>
            <a:pPr lvl="1">
              <a:buFontTx/>
              <a:buChar char="-"/>
            </a:pPr>
            <a:r>
              <a:rPr lang="en-US" altLang="zh-TW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Let’s go 6</a:t>
            </a:r>
          </a:p>
        </p:txBody>
      </p:sp>
      <p:sp>
        <p:nvSpPr>
          <p:cNvPr id="21" name="矩形 3"/>
          <p:cNvSpPr/>
          <p:nvPr/>
        </p:nvSpPr>
        <p:spPr>
          <a:xfrm>
            <a:off x="2943692" y="1352962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華文班</a:t>
            </a:r>
            <a:endParaRPr lang="zh-TW" altLang="en-US" sz="4000" b="1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2" name="矩形 4"/>
          <p:cNvSpPr/>
          <p:nvPr/>
        </p:nvSpPr>
        <p:spPr>
          <a:xfrm>
            <a:off x="7310447" y="1352962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英文班</a:t>
            </a:r>
            <a:endParaRPr lang="zh-TW" altLang="en-US" sz="4000" b="1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436"/>
            <a:ext cx="12192000" cy="84889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333333"/>
                </a:solidFill>
              </a:rPr>
              <a:t>賜福與你，賜福與你</a:t>
            </a:r>
            <a:endParaRPr lang="en-US" altLang="zh-TW" sz="4800" b="1" dirty="0">
              <a:solidFill>
                <a:srgbClr val="333333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52607" y="1181072"/>
            <a:ext cx="96867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333333"/>
                </a:solidFill>
              </a:rPr>
              <a:t>Cì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fú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yǔ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nǐ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smtClean="0">
                <a:solidFill>
                  <a:srgbClr val="333333"/>
                </a:solidFill>
              </a:rPr>
              <a:t>     </a:t>
            </a:r>
            <a:r>
              <a:rPr lang="en-US" sz="2800" b="1" dirty="0" err="1">
                <a:solidFill>
                  <a:srgbClr val="333333"/>
                </a:solidFill>
              </a:rPr>
              <a:t>cì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fú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yǔ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3079" y="2567004"/>
            <a:ext cx="93867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333333"/>
                </a:solidFill>
              </a:rPr>
              <a:t>píng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ān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xǐ</a:t>
            </a:r>
            <a:r>
              <a:rPr lang="en-US" sz="2800" b="1" dirty="0">
                <a:solidFill>
                  <a:srgbClr val="333333"/>
                </a:solidFill>
              </a:rPr>
              <a:t>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lè</a:t>
            </a:r>
            <a:r>
              <a:rPr lang="en-US" sz="2800" b="1" dirty="0" smtClean="0">
                <a:solidFill>
                  <a:srgbClr val="333333"/>
                </a:solidFill>
              </a:rPr>
              <a:t>       </a:t>
            </a:r>
            <a:r>
              <a:rPr lang="en-US" sz="2800" b="1" dirty="0" err="1" smtClean="0">
                <a:solidFill>
                  <a:srgbClr val="333333"/>
                </a:solidFill>
              </a:rPr>
              <a:t>tiān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tiān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chōng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mǎn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0" y="3199239"/>
            <a:ext cx="12192000" cy="1006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TW" altLang="en-US" sz="4800" b="1" dirty="0">
                <a:solidFill>
                  <a:srgbClr val="333333"/>
                </a:solidFill>
              </a:rPr>
              <a:t>賜福與你，賜福與你</a:t>
            </a:r>
            <a:endParaRPr lang="en-US" altLang="zh-TW" sz="4800" b="1" dirty="0">
              <a:solidFill>
                <a:srgbClr val="333333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0" y="4659983"/>
            <a:ext cx="12192000" cy="93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TW" altLang="en-US" sz="4800" b="1" dirty="0">
                <a:solidFill>
                  <a:srgbClr val="333333"/>
                </a:solidFill>
              </a:rPr>
              <a:t>平安喜樂，天天充滿你</a:t>
            </a:r>
            <a:endParaRPr lang="en-US" altLang="zh-TW" sz="4800" b="1" dirty="0">
              <a:solidFill>
                <a:srgbClr val="333333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0" y="1704292"/>
            <a:ext cx="12192000" cy="1027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TW" altLang="en-US" sz="4800" b="1" dirty="0">
                <a:solidFill>
                  <a:srgbClr val="333333"/>
                </a:solidFill>
              </a:rPr>
              <a:t>平安喜</a:t>
            </a:r>
            <a:r>
              <a:rPr lang="zh-TW" altLang="en-US" sz="4800" b="1" dirty="0" smtClean="0">
                <a:solidFill>
                  <a:srgbClr val="333333"/>
                </a:solidFill>
              </a:rPr>
              <a:t>樂，</a:t>
            </a:r>
            <a:r>
              <a:rPr lang="zh-TW" altLang="en-US" sz="4800" b="1" dirty="0">
                <a:solidFill>
                  <a:srgbClr val="333333"/>
                </a:solidFill>
              </a:rPr>
              <a:t>天天充滿你</a:t>
            </a:r>
            <a:endParaRPr lang="en-US" altLang="zh-TW" sz="4800" b="1" dirty="0" smtClean="0">
              <a:solidFill>
                <a:srgbClr val="333333"/>
              </a:solidFill>
            </a:endParaRPr>
          </a:p>
        </p:txBody>
      </p:sp>
      <p:sp>
        <p:nvSpPr>
          <p:cNvPr id="13" name="文字方塊 5"/>
          <p:cNvSpPr txBox="1"/>
          <p:nvPr/>
        </p:nvSpPr>
        <p:spPr>
          <a:xfrm>
            <a:off x="1293067" y="4136763"/>
            <a:ext cx="96867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333333"/>
                </a:solidFill>
              </a:rPr>
              <a:t>Cì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fú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yǔ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nǐ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smtClean="0">
                <a:solidFill>
                  <a:srgbClr val="333333"/>
                </a:solidFill>
              </a:rPr>
              <a:t>     </a:t>
            </a:r>
            <a:r>
              <a:rPr lang="en-US" sz="2800" b="1" dirty="0" err="1">
                <a:solidFill>
                  <a:srgbClr val="333333"/>
                </a:solidFill>
              </a:rPr>
              <a:t>cì</a:t>
            </a:r>
            <a:r>
              <a:rPr lang="en-US" sz="2800" b="1" dirty="0">
                <a:solidFill>
                  <a:srgbClr val="333333"/>
                </a:solidFill>
              </a:rPr>
              <a:t>   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fú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yǔ</a:t>
            </a:r>
            <a:r>
              <a:rPr lang="en-US" sz="2800" b="1" dirty="0">
                <a:solidFill>
                  <a:srgbClr val="333333"/>
                </a:solidFill>
              </a:rPr>
              <a:t>    </a:t>
            </a:r>
            <a:r>
              <a:rPr lang="en-US" sz="2800" b="1" dirty="0" err="1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  <p:sp>
        <p:nvSpPr>
          <p:cNvPr id="14" name="文字方塊 7"/>
          <p:cNvSpPr txBox="1"/>
          <p:nvPr/>
        </p:nvSpPr>
        <p:spPr>
          <a:xfrm>
            <a:off x="1443077" y="5522695"/>
            <a:ext cx="93867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333333"/>
                </a:solidFill>
              </a:rPr>
              <a:t>píng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ān</a:t>
            </a:r>
            <a:r>
              <a:rPr lang="en-US" sz="2800" b="1" dirty="0" smtClean="0">
                <a:solidFill>
                  <a:srgbClr val="333333"/>
                </a:solidFill>
              </a:rPr>
              <a:t>   </a:t>
            </a:r>
            <a:r>
              <a:rPr lang="en-US" sz="2800" b="1" dirty="0" err="1">
                <a:solidFill>
                  <a:srgbClr val="333333"/>
                </a:solidFill>
              </a:rPr>
              <a:t>xǐ</a:t>
            </a:r>
            <a:r>
              <a:rPr lang="en-US" sz="2800" b="1" dirty="0">
                <a:solidFill>
                  <a:srgbClr val="333333"/>
                </a:solidFill>
              </a:rPr>
              <a:t>  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 smtClean="0">
                <a:solidFill>
                  <a:srgbClr val="333333"/>
                </a:solidFill>
              </a:rPr>
              <a:t>lè</a:t>
            </a:r>
            <a:r>
              <a:rPr lang="en-US" sz="2800" b="1" dirty="0" smtClean="0">
                <a:solidFill>
                  <a:srgbClr val="333333"/>
                </a:solidFill>
              </a:rPr>
              <a:t>       </a:t>
            </a:r>
            <a:r>
              <a:rPr lang="en-US" sz="2800" b="1" dirty="0" err="1" smtClean="0">
                <a:solidFill>
                  <a:srgbClr val="333333"/>
                </a:solidFill>
              </a:rPr>
              <a:t>tiān</a:t>
            </a:r>
            <a:r>
              <a:rPr lang="en-US" sz="2800" b="1" dirty="0" smtClean="0">
                <a:solidFill>
                  <a:srgbClr val="333333"/>
                </a:solidFill>
              </a:rPr>
              <a:t>  </a:t>
            </a:r>
            <a:r>
              <a:rPr lang="en-US" sz="2800" b="1" dirty="0" err="1">
                <a:solidFill>
                  <a:srgbClr val="333333"/>
                </a:solidFill>
              </a:rPr>
              <a:t>tiān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chōng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>
                <a:solidFill>
                  <a:srgbClr val="333333"/>
                </a:solidFill>
              </a:rPr>
              <a:t>mǎn</a:t>
            </a:r>
            <a:r>
              <a:rPr lang="en-US" sz="2800" b="1" dirty="0">
                <a:solidFill>
                  <a:srgbClr val="333333"/>
                </a:solidFill>
              </a:rPr>
              <a:t> </a:t>
            </a:r>
            <a:r>
              <a:rPr lang="en-US" sz="2800" b="1" dirty="0" err="1" smtClean="0">
                <a:solidFill>
                  <a:srgbClr val="333333"/>
                </a:solidFill>
              </a:rPr>
              <a:t>nǐ</a:t>
            </a:r>
            <a:endParaRPr lang="zh-TW" altLang="en-US" sz="28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937"/>
            <a:ext cx="121920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sz="5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35508"/>
            <a:ext cx="12192000" cy="4572000"/>
          </a:xfrm>
        </p:spPr>
        <p:txBody>
          <a:bodyPr>
            <a:noAutofit/>
          </a:bodyPr>
          <a:lstStyle/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world is searching </a:t>
            </a:r>
          </a:p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for the answer </a:t>
            </a:r>
          </a:p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 ray of hope in a hopeless world</a:t>
            </a:r>
          </a:p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Who can we turn to</a:t>
            </a:r>
          </a:p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Where is our </a:t>
            </a:r>
            <a:r>
              <a:rPr lang="en-US" sz="5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rescue</a:t>
            </a:r>
            <a:endParaRPr lang="en-US" sz="5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5720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33700" y="1828800"/>
            <a:ext cx="6400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981200"/>
            <a:ext cx="1219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There is someone 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He’s the answer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He’s the light and he’ll light the way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His name is Jesus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and he came to save us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45720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18599"/>
            <a:ext cx="121919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He is the light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light</a:t>
            </a: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light</a:t>
            </a: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Light of the world 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And he shine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shine</a:t>
            </a: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shines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All over the earth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Shining bright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bright</a:t>
            </a: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5400" b="1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bright</a:t>
            </a: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He is the light of the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Kết quả hình ảnh cho school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矩形 1"/>
          <p:cNvSpPr/>
          <p:nvPr/>
        </p:nvSpPr>
        <p:spPr>
          <a:xfrm>
            <a:off x="4072048" y="1628800"/>
            <a:ext cx="404790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始禮禱告</a:t>
            </a:r>
            <a:endParaRPr lang="en-US" altLang="zh-CN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堂主任</a:t>
            </a:r>
            <a:endParaRPr lang="en-US" altLang="zh-TW" sz="6000" b="1" cap="all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TW" altLang="en-US" sz="6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陳良棟牧師</a:t>
            </a:r>
          </a:p>
        </p:txBody>
      </p:sp>
    </p:spTree>
    <p:extLst>
      <p:ext uri="{BB962C8B-B14F-4D97-AF65-F5344CB8AC3E}">
        <p14:creationId xmlns:p14="http://schemas.microsoft.com/office/powerpoint/2010/main" val="17129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Kết quả hình ảnh cho school fr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3434854" y="1831238"/>
            <a:ext cx="532229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TW" altLang="en-US" sz="80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歡迎＆簡介</a:t>
            </a:r>
            <a:endParaRPr lang="en-US" altLang="zh-TW" sz="80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CN" altLang="en-US" sz="80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梁雪如</a:t>
            </a:r>
            <a:r>
              <a:rPr lang="zh-TW" altLang="en-US" sz="80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校</a:t>
            </a:r>
            <a:r>
              <a:rPr lang="zh-TW" altLang="en-US" sz="80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長</a:t>
            </a:r>
          </a:p>
        </p:txBody>
      </p:sp>
    </p:spTree>
    <p:extLst>
      <p:ext uri="{BB962C8B-B14F-4D97-AF65-F5344CB8AC3E}">
        <p14:creationId xmlns:p14="http://schemas.microsoft.com/office/powerpoint/2010/main" val="23515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169</TotalTime>
  <Words>915</Words>
  <Application>Microsoft Office PowerPoint</Application>
  <PresentationFormat>Widescreen</PresentationFormat>
  <Paragraphs>169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DFKai-SB</vt:lpstr>
      <vt:lpstr>DFKai-SB</vt:lpstr>
      <vt:lpstr>Microsoft JhengHei</vt:lpstr>
      <vt:lpstr>新細明體</vt:lpstr>
      <vt:lpstr>宋体</vt:lpstr>
      <vt:lpstr>楷体</vt:lpstr>
      <vt:lpstr>Arial</vt:lpstr>
      <vt:lpstr>Arial</vt:lpstr>
      <vt:lpstr>Berlin Sans FB Demi</vt:lpstr>
      <vt:lpstr>Calibri</vt:lpstr>
      <vt:lpstr>Gill Sans Ultra Bold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LIGHT OF THE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勤到學生</vt:lpstr>
      <vt:lpstr>初班</vt:lpstr>
      <vt:lpstr>一年級</vt:lpstr>
      <vt:lpstr>二年級</vt:lpstr>
      <vt:lpstr>三年級</vt:lpstr>
      <vt:lpstr>Let's Starter</vt:lpstr>
      <vt:lpstr>Let's go 1</vt:lpstr>
      <vt:lpstr>Let's go 3</vt:lpstr>
      <vt:lpstr>Let's go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2021-05-13T11:17:32Z</dcterms:created>
  <dcterms:modified xsi:type="dcterms:W3CDTF">2021-05-13T16:54:55Z</dcterms:modified>
</cp:coreProperties>
</file>