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56" r:id="rId5"/>
    <p:sldId id="263" r:id="rId6"/>
    <p:sldId id="257" r:id="rId7"/>
    <p:sldId id="264" r:id="rId8"/>
    <p:sldId id="265" r:id="rId9"/>
    <p:sldId id="258" r:id="rId10"/>
    <p:sldId id="266" r:id="rId11"/>
    <p:sldId id="260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873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287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2803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6594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8155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4714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482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525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4927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742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0765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BC14-B68E-4C3B-B8AD-8C5282EF8135}" type="datetimeFigureOut">
              <a:rPr lang="zh-TW" altLang="en-US" smtClean="0"/>
              <a:pPr/>
              <a:t>2019/4/3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D240-5E6C-4CD1-9F18-0B51F91C27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5285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爸爸媽媽的愛</a:t>
            </a:r>
            <a:endParaRPr lang="zh-TW" alt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00034" y="571480"/>
            <a:ext cx="36433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帶著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pPr fontAlgn="base"/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base"/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感恩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ēn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改變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gǎi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biàn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57752" y="240804"/>
            <a:ext cx="36433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一生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服事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fú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榮耀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yào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50800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547576"/>
            <a:ext cx="7344816" cy="5688632"/>
          </a:xfrm>
        </p:spPr>
        <p:txBody>
          <a:bodyPr>
            <a:normAutofit/>
          </a:bodyPr>
          <a:lstStyle/>
          <a:p>
            <a:pPr algn="l" fontAlgn="base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一步一步 向  前 走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qián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zǒu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帶著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感 恩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的心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ēn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de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xīn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願  對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耶穌愛不改變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Yuàn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yē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gǎi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biàn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一生  服事 榮 耀 主</a:t>
            </a:r>
            <a:endParaRPr lang="zh-TW" altLang="en-US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fú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yào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zhǔ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5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0034" y="785794"/>
            <a:ext cx="1857388" cy="4572032"/>
          </a:xfrm>
        </p:spPr>
        <p:txBody>
          <a:bodyPr>
            <a:normAutofit fontScale="90000"/>
          </a:bodyPr>
          <a:lstStyle/>
          <a:p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爸爸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b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媽媽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b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</a:br>
            <a:r>
              <a:rPr lang="zh-CN" altLang="en-US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愛</a:t>
            </a:r>
            <a:r>
              <a:rPr lang="en-US" altLang="zh-CN" sz="7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7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142976" y="450057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爸爸媽媽的愛？</a:t>
            </a:r>
            <a:endParaRPr kumimoji="0" lang="zh-TW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86380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長大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zhǎng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夢想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mèng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xiǎng</a:t>
            </a:r>
            <a:endParaRPr lang="en-US" altLang="zh-CN" sz="40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飛翔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fēi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xiáng</a:t>
            </a:r>
            <a:endParaRPr lang="en-US" altLang="zh-CN" sz="40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5852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犧牲</a:t>
            </a:r>
            <a:endParaRPr lang="en-US" altLang="zh-TW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xī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堅定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jiān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dìng</a:t>
            </a: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學習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xué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xí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53781" y="679004"/>
            <a:ext cx="7632848" cy="5472608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媽媽的愛是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犧牲  的愛</a:t>
            </a:r>
            <a:endParaRPr lang="en-US" altLang="zh-TW" sz="4800" b="1" dirty="0" smtClean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xī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shēng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zh-TW" alt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爸爸的愛是堅定的愛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4000" b="1" dirty="0">
                <a:solidFill>
                  <a:srgbClr val="002060"/>
                </a:solidFill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de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jiān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dìng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zh-TW" altLang="en-US" sz="2800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800" dirty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你們讓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 學習長  大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men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ràng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xué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xí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zhǎng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</a:t>
            </a:r>
            <a:r>
              <a:rPr lang="zh-TW" altLang="en-US" sz="4000" b="1" dirty="0" smtClean="0">
                <a:solidFill>
                  <a:srgbClr val="C00000"/>
                </a:solidFill>
              </a:rPr>
              <a:t/>
            </a:r>
            <a:br>
              <a:rPr lang="zh-TW" altLang="en-US" sz="4000" b="1" dirty="0" smtClean="0">
                <a:solidFill>
                  <a:srgbClr val="C00000"/>
                </a:solidFill>
              </a:rPr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讓  我 夢   想  飛 翔</a:t>
            </a:r>
            <a:endParaRPr lang="en-US" altLang="zh-TW" sz="4800" b="1" dirty="0" smtClean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Ràng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mèng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xiǎng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fēi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xiáng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286248" y="4572008"/>
            <a:ext cx="328614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教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Jiào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5852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翅膀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chì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bǎng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雙臂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shuāng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bì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付出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fù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chū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3741" y="823020"/>
            <a:ext cx="8352928" cy="5184576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媽媽的愛是我的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翅 膀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mā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bǎng</a:t>
            </a:r>
            <a:r>
              <a:rPr lang="zh-TW" altLang="en-US" sz="2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爸爸的愛是我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的  雙 臂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de  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shuāng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bì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你們 教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我學習付出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men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jiào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xué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xí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chū</a:t>
            </a:r>
            <a:r>
              <a:rPr lang="zh-TW" alt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教我要愛耶穌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Jiào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yào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yē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sū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286380" y="443284"/>
            <a:ext cx="32861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回頭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Huí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tóu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看著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kàn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笑容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xiào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85852" y="443284"/>
            <a:ext cx="36433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一步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 向前走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qián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zǒu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謝謝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endParaRPr lang="en-US" altLang="zh-CN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3571868" y="-24"/>
            <a:ext cx="364333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用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pPr fontAlgn="base"/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Yòng</a:t>
            </a:r>
            <a:endParaRPr lang="zh-TW" altLang="en-US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擁抱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yǒng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bào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這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Zhè</a:t>
            </a:r>
            <a:endParaRPr lang="en-US" altLang="zh-TW" sz="4000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zh-CN" altLang="en-US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ahoma" pitchFamily="34" charset="0"/>
              </a:rPr>
              <a:t>世界</a:t>
            </a:r>
            <a:endParaRPr lang="en-US" altLang="zh-CN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ahoma" pitchFamily="34" charset="0"/>
            </a:endParaRPr>
          </a:p>
          <a:p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4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40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jiè</a:t>
            </a:r>
            <a:endParaRPr lang="en-US" altLang="zh-CN" sz="4000" dirty="0" err="1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4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9440" y="751012"/>
            <a:ext cx="8136904" cy="5328592"/>
          </a:xfrm>
        </p:spPr>
        <p:txBody>
          <a:bodyPr>
            <a:normAutofit/>
          </a:bodyPr>
          <a:lstStyle/>
          <a:p>
            <a:pPr algn="l" fontAlgn="base"/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我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一步一步 向  前</a:t>
            </a: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走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Wǒ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yī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bù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qián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zǒu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謝謝你們的愛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xiè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men 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回頭看著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你們  笑容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Huí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tóu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kàn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zhe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nǐ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men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xiào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róng</a:t>
            </a:r>
            <a: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zh-TW" altLang="en-US" sz="24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zh-TW" altLang="en-US" sz="4800" b="1" dirty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用愛</a:t>
            </a:r>
            <a:r>
              <a:rPr lang="zh-TW" altLang="en-US" sz="4800" b="1" dirty="0" smtClean="0">
                <a:solidFill>
                  <a:srgbClr val="C00000"/>
                </a:solidFill>
                <a:latin typeface="Adobe 楷体 Std R" pitchFamily="18" charset="-128"/>
                <a:ea typeface="Adobe 楷体 Std R" pitchFamily="18" charset="-128"/>
              </a:rPr>
              <a:t>擁 抱 這世 界</a:t>
            </a:r>
            <a:endParaRPr lang="en-US" altLang="zh-TW" sz="4800" b="1" dirty="0">
              <a:solidFill>
                <a:srgbClr val="C00000"/>
              </a:solidFill>
              <a:latin typeface="Adobe 楷体 Std R" pitchFamily="18" charset="-128"/>
              <a:ea typeface="Adobe 楷体 Std R" pitchFamily="18" charset="-128"/>
            </a:endParaRPr>
          </a:p>
          <a:p>
            <a:pPr algn="l" fontAlgn="base"/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Yòng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ài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yǒng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bào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zhè</a:t>
            </a:r>
            <a:r>
              <a:rPr lang="en-US" altLang="zh-TW" sz="28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shì</a:t>
            </a:r>
            <a:r>
              <a:rPr lang="en-US" altLang="zh-TW" sz="28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TW" sz="2800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jiè</a:t>
            </a:r>
            <a:endParaRPr lang="zh-TW" altLang="en-US" sz="2800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153</Words>
  <Application>Microsoft Office PowerPoint</Application>
  <PresentationFormat>如螢幕大小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爸爸媽媽的愛</vt:lpstr>
      <vt:lpstr>爸爸: 媽媽: 愛: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爸爸媽媽的愛</dc:title>
  <dc:creator>Guest</dc:creator>
  <cp:lastModifiedBy>DaTang</cp:lastModifiedBy>
  <cp:revision>32</cp:revision>
  <dcterms:created xsi:type="dcterms:W3CDTF">2018-11-15T11:50:21Z</dcterms:created>
  <dcterms:modified xsi:type="dcterms:W3CDTF">2019-04-03T11:13:22Z</dcterms:modified>
</cp:coreProperties>
</file>