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20" y="-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ng thanh quan" userId="1df9f6b015f86a6e" providerId="LiveId" clId="{4C112B91-37EC-FF44-8A66-5103B0443726}"/>
    <pc:docChg chg="custSel addSld modSld">
      <pc:chgData name="chung thanh quan" userId="1df9f6b015f86a6e" providerId="LiveId" clId="{4C112B91-37EC-FF44-8A66-5103B0443726}" dt="2019-03-05T09:57:30.589" v="755" actId="20577"/>
      <pc:docMkLst>
        <pc:docMk/>
      </pc:docMkLst>
      <pc:sldChg chg="modSp">
        <pc:chgData name="chung thanh quan" userId="1df9f6b015f86a6e" providerId="LiveId" clId="{4C112B91-37EC-FF44-8A66-5103B0443726}" dt="2019-03-05T09:45:51.307" v="181" actId="20577"/>
        <pc:sldMkLst>
          <pc:docMk/>
          <pc:sldMk cId="494716590" sldId="256"/>
        </pc:sldMkLst>
        <pc:spChg chg="mod">
          <ac:chgData name="chung thanh quan" userId="1df9f6b015f86a6e" providerId="LiveId" clId="{4C112B91-37EC-FF44-8A66-5103B0443726}" dt="2019-03-05T09:45:51.307" v="181" actId="20577"/>
          <ac:spMkLst>
            <pc:docMk/>
            <pc:sldMk cId="494716590" sldId="256"/>
            <ac:spMk id="2" creationId="{E03F7D60-2441-C640-B32E-1FDFFDA2050E}"/>
          </ac:spMkLst>
        </pc:spChg>
        <pc:spChg chg="mod">
          <ac:chgData name="chung thanh quan" userId="1df9f6b015f86a6e" providerId="LiveId" clId="{4C112B91-37EC-FF44-8A66-5103B0443726}" dt="2019-03-05T09:45:16.057" v="180" actId="255"/>
          <ac:spMkLst>
            <pc:docMk/>
            <pc:sldMk cId="494716590" sldId="256"/>
            <ac:spMk id="3" creationId="{07A48807-8C82-AF48-A7E3-8E81F6856DBB}"/>
          </ac:spMkLst>
        </pc:spChg>
      </pc:sldChg>
      <pc:sldChg chg="delSp modSp new">
        <pc:chgData name="chung thanh quan" userId="1df9f6b015f86a6e" providerId="LiveId" clId="{4C112B91-37EC-FF44-8A66-5103B0443726}" dt="2019-03-05T09:57:30.589" v="755" actId="20577"/>
        <pc:sldMkLst>
          <pc:docMk/>
          <pc:sldMk cId="1512885467" sldId="257"/>
        </pc:sldMkLst>
        <pc:spChg chg="del">
          <ac:chgData name="chung thanh quan" userId="1df9f6b015f86a6e" providerId="LiveId" clId="{4C112B91-37EC-FF44-8A66-5103B0443726}" dt="2019-03-05T09:46:04.330" v="183" actId="478"/>
          <ac:spMkLst>
            <pc:docMk/>
            <pc:sldMk cId="1512885467" sldId="257"/>
            <ac:spMk id="2" creationId="{854E548C-EA52-8948-AB88-1DFF220AC372}"/>
          </ac:spMkLst>
        </pc:spChg>
        <pc:spChg chg="mod">
          <ac:chgData name="chung thanh quan" userId="1df9f6b015f86a6e" providerId="LiveId" clId="{4C112B91-37EC-FF44-8A66-5103B0443726}" dt="2019-03-05T09:57:30.589" v="755" actId="20577"/>
          <ac:spMkLst>
            <pc:docMk/>
            <pc:sldMk cId="1512885467" sldId="257"/>
            <ac:spMk id="3" creationId="{4322A8A0-BEC9-BE46-A412-239F2A13F19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269D-5A67-443F-A407-A04D0E69DFC2}" type="datetimeFigureOut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A76-2557-43C5-996E-3F705A9B875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3943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3F7D60-2441-C640-B32E-1FDFFDA20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0756" y="2463194"/>
            <a:ext cx="7197726" cy="3894764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My god is so BIG </a:t>
            </a:r>
            <a:br>
              <a:rPr lang="en-US" dirty="0" smtClean="0"/>
            </a:br>
            <a:r>
              <a:rPr lang="en-US" dirty="0" smtClean="0"/>
              <a:t>so strong and so mighty </a:t>
            </a:r>
            <a:br>
              <a:rPr lang="en-US" dirty="0" smtClean="0"/>
            </a:br>
            <a:r>
              <a:rPr lang="en-US" dirty="0" smtClean="0"/>
              <a:t>there’s nothing   </a:t>
            </a:r>
            <a:br>
              <a:rPr lang="en-US" dirty="0" smtClean="0"/>
            </a:br>
            <a:r>
              <a:rPr lang="en-US" dirty="0" smtClean="0"/>
              <a:t>MY GOD cannot  do </a:t>
            </a:r>
            <a:br>
              <a:rPr lang="en-US" dirty="0" smtClean="0"/>
            </a:br>
            <a:r>
              <a:rPr lang="en-US" dirty="0" smtClean="0"/>
              <a:t>for you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7A48807-8C82-AF48-A7E3-8E81F6856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2356757" y="500043"/>
            <a:ext cx="7197726" cy="1064778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MY GOD </a:t>
            </a:r>
            <a:r>
              <a:rPr lang="en-US" sz="5400" b="1" dirty="0" smtClean="0"/>
              <a:t>IS </a:t>
            </a:r>
            <a:r>
              <a:rPr lang="en-US" sz="5400" b="1" dirty="0"/>
              <a:t>SO BIG</a:t>
            </a:r>
          </a:p>
        </p:txBody>
      </p:sp>
    </p:spTree>
    <p:extLst>
      <p:ext uri="{BB962C8B-B14F-4D97-AF65-F5344CB8AC3E}">
        <p14:creationId xmlns:p14="http://schemas.microsoft.com/office/powerpoint/2010/main" xmlns="" val="49471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pp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8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7381" y="548680"/>
            <a:ext cx="11521280" cy="432048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6000" b="1" dirty="0" smtClean="0">
                <a:solidFill>
                  <a:srgbClr val="7030A0"/>
                </a:solidFill>
              </a:rPr>
              <a:t>O-B-E-D-I-E-N-C-E</a:t>
            </a:r>
            <a:br>
              <a:rPr lang="en-US" altLang="zh-TW" sz="6000" b="1" dirty="0" smtClean="0">
                <a:solidFill>
                  <a:srgbClr val="7030A0"/>
                </a:solidFill>
              </a:rPr>
            </a:br>
            <a:r>
              <a:rPr lang="en-US" altLang="zh-TW" sz="6000" b="1" dirty="0" smtClean="0">
                <a:solidFill>
                  <a:srgbClr val="7030A0"/>
                </a:solidFill>
              </a:rPr>
              <a:t>Obedience</a:t>
            </a:r>
          </a:p>
          <a:p>
            <a:pPr marL="0" indent="0" algn="ctr">
              <a:buNone/>
            </a:pPr>
            <a:r>
              <a:rPr lang="en-US" altLang="zh-TW" sz="6000" b="1" dirty="0" smtClean="0">
                <a:solidFill>
                  <a:srgbClr val="7030A0"/>
                </a:solidFill>
              </a:rPr>
              <a:t>is the very best way</a:t>
            </a:r>
          </a:p>
          <a:p>
            <a:pPr marL="0" indent="0" algn="ctr">
              <a:buNone/>
            </a:pPr>
            <a:r>
              <a:rPr lang="en-US" altLang="zh-TW" sz="6000" b="1" dirty="0" smtClean="0">
                <a:solidFill>
                  <a:srgbClr val="7030A0"/>
                </a:solidFill>
              </a:rPr>
              <a:t>to show that you believe</a:t>
            </a:r>
            <a:endParaRPr lang="en-US" altLang="zh-TW" sz="6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5016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38150" y="642918"/>
            <a:ext cx="10421975" cy="557216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4000" dirty="0" smtClean="0"/>
              <a:t>Big : </a:t>
            </a:r>
            <a:r>
              <a:rPr lang="en-US" altLang="zh-TW" sz="4000" dirty="0" err="1" smtClean="0"/>
              <a:t>lớn</a:t>
            </a:r>
            <a:r>
              <a:rPr lang="en-US" altLang="zh-TW" sz="4000" dirty="0" smtClean="0"/>
              <a:t> 	</a:t>
            </a:r>
            <a:br>
              <a:rPr lang="en-US" altLang="zh-TW" sz="4000" dirty="0" smtClean="0"/>
            </a:br>
            <a:r>
              <a:rPr lang="en-US" altLang="zh-TW" sz="4000" dirty="0" smtClean="0"/>
              <a:t>strong: </a:t>
            </a:r>
            <a:r>
              <a:rPr lang="en-US" altLang="zh-TW" sz="4000" dirty="0" err="1" smtClean="0"/>
              <a:t>mạnh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4000" dirty="0" smtClean="0"/>
              <a:t>Mighty: </a:t>
            </a:r>
            <a:r>
              <a:rPr lang="en-US" altLang="zh-TW" sz="4000" dirty="0" err="1" smtClean="0"/>
              <a:t>vĩ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đại</a:t>
            </a:r>
            <a:r>
              <a:rPr lang="en-US" altLang="zh-TW" sz="4000" dirty="0" smtClean="0"/>
              <a:t>, </a:t>
            </a:r>
            <a:r>
              <a:rPr lang="en-US" altLang="zh-TW" sz="4000" dirty="0" err="1" smtClean="0"/>
              <a:t>hùng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mạnh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4000" dirty="0" smtClean="0"/>
              <a:t>nothing: </a:t>
            </a:r>
            <a:r>
              <a:rPr lang="en-US" altLang="zh-TW" sz="4000" dirty="0" err="1" smtClean="0"/>
              <a:t>không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có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gì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4000" dirty="0" smtClean="0"/>
              <a:t>cannot: </a:t>
            </a:r>
            <a:r>
              <a:rPr lang="en-US" altLang="zh-TW" sz="4000" dirty="0" err="1" smtClean="0"/>
              <a:t>không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thể</a:t>
            </a:r>
            <a:r>
              <a:rPr lang="en-US" altLang="zh-TW" sz="4000" dirty="0" smtClean="0"/>
              <a:t> </a:t>
            </a:r>
            <a:br>
              <a:rPr lang="en-US" altLang="zh-TW" sz="4000" dirty="0" smtClean="0"/>
            </a:br>
            <a:r>
              <a:rPr lang="en-US" altLang="zh-TW" sz="4000" dirty="0" smtClean="0"/>
              <a:t>can: </a:t>
            </a:r>
            <a:r>
              <a:rPr lang="en-US" altLang="zh-TW" sz="4000" dirty="0" err="1" smtClean="0"/>
              <a:t>có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thể</a:t>
            </a:r>
            <a:r>
              <a:rPr lang="en-US" altLang="zh-TW" sz="4000" dirty="0" smtClean="0"/>
              <a:t> </a:t>
            </a:r>
            <a:br>
              <a:rPr lang="en-US" altLang="zh-TW" sz="4000" dirty="0" smtClean="0"/>
            </a:br>
            <a:r>
              <a:rPr lang="en-US" altLang="zh-TW" sz="4000" dirty="0" smtClean="0"/>
              <a:t>do: </a:t>
            </a:r>
            <a:r>
              <a:rPr lang="en-US" altLang="zh-TW" sz="4000" dirty="0" err="1" smtClean="0"/>
              <a:t>làm</a:t>
            </a:r>
            <a:r>
              <a:rPr lang="en-US" altLang="zh-TW" sz="4000" dirty="0" smtClean="0"/>
              <a:t> 						There: ở </a:t>
            </a:r>
            <a:r>
              <a:rPr lang="en-US" altLang="zh-TW" sz="4000" dirty="0" err="1" smtClean="0"/>
              <a:t>đó</a:t>
            </a:r>
            <a:r>
              <a:rPr lang="en-US" altLang="zh-TW" sz="4000" dirty="0" smtClean="0"/>
              <a:t> </a:t>
            </a:r>
            <a:br>
              <a:rPr lang="en-US" altLang="zh-TW" sz="4000" dirty="0" smtClean="0"/>
            </a:br>
            <a:r>
              <a:rPr lang="en-US" altLang="zh-TW" sz="4000" dirty="0" smtClean="0"/>
              <a:t>My: </a:t>
            </a:r>
            <a:r>
              <a:rPr lang="en-US" altLang="zh-TW" sz="4000" dirty="0" err="1" smtClean="0"/>
              <a:t>Của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tôi</a:t>
            </a:r>
            <a:r>
              <a:rPr lang="en-US" altLang="zh-TW" sz="4000" dirty="0" smtClean="0"/>
              <a:t>				So: </a:t>
            </a:r>
            <a:r>
              <a:rPr lang="en-US" altLang="zh-TW" sz="4000" dirty="0" err="1" smtClean="0"/>
              <a:t>vì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thế</a:t>
            </a:r>
            <a:r>
              <a:rPr lang="en-US" altLang="zh-TW" sz="4000" dirty="0" smtClean="0"/>
              <a:t> </a:t>
            </a:r>
            <a:br>
              <a:rPr lang="en-US" altLang="zh-TW" sz="4000" dirty="0" smtClean="0"/>
            </a:br>
            <a:r>
              <a:rPr lang="en-US" altLang="zh-TW" sz="4000" dirty="0" err="1" smtClean="0"/>
              <a:t>lưu</a:t>
            </a:r>
            <a:r>
              <a:rPr lang="en-US" altLang="zh-TW" sz="4000" dirty="0" smtClean="0"/>
              <a:t> ý ‘so’ </a:t>
            </a:r>
            <a:r>
              <a:rPr lang="en-US" altLang="zh-TW" sz="4000" dirty="0" err="1" smtClean="0"/>
              <a:t>trong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trường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hợp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này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có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nghĩa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là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đến</a:t>
            </a:r>
            <a:r>
              <a:rPr lang="en-US" altLang="zh-TW" sz="4000" dirty="0" smtClean="0"/>
              <a:t> 1 </a:t>
            </a:r>
            <a:r>
              <a:rPr lang="en-US" altLang="zh-TW" sz="4000" dirty="0" err="1" smtClean="0"/>
              <a:t>mức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độ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lớn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như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thế</a:t>
            </a:r>
            <a:r>
              <a:rPr lang="en-US" altLang="zh-TW" sz="4000" dirty="0" smtClean="0"/>
              <a:t> ( such a great extend ) </a:t>
            </a:r>
            <a:endParaRPr lang="zh-TW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52464" y="928670"/>
            <a:ext cx="10207661" cy="5072098"/>
          </a:xfrm>
        </p:spPr>
        <p:txBody>
          <a:bodyPr/>
          <a:lstStyle/>
          <a:p>
            <a:pPr algn="ctr"/>
            <a:r>
              <a:rPr lang="en-US" altLang="zh-TW" dirty="0" smtClean="0"/>
              <a:t>The rivers are his </a:t>
            </a:r>
            <a:br>
              <a:rPr lang="en-US" altLang="zh-TW" dirty="0" smtClean="0"/>
            </a:br>
            <a:r>
              <a:rPr lang="en-US" altLang="zh-TW" dirty="0" smtClean="0"/>
              <a:t>the mountains are his </a:t>
            </a:r>
            <a:br>
              <a:rPr lang="en-US" altLang="zh-TW" dirty="0" smtClean="0"/>
            </a:br>
            <a:r>
              <a:rPr lang="en-US" altLang="zh-TW" dirty="0" smtClean="0"/>
              <a:t>the stars are his handiwork too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66844" y="1428736"/>
            <a:ext cx="9493281" cy="4786346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/>
              <a:t>River: </a:t>
            </a:r>
            <a:r>
              <a:rPr lang="en-US" altLang="zh-TW" dirty="0" err="1" smtClean="0"/>
              <a:t>sông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mountain: </a:t>
            </a:r>
            <a:r>
              <a:rPr lang="en-US" altLang="zh-TW" dirty="0" err="1" smtClean="0"/>
              <a:t>núi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star:ngôi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sao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handiwork: </a:t>
            </a:r>
            <a:r>
              <a:rPr lang="en-US" altLang="zh-TW" dirty="0" err="1" smtClean="0"/>
              <a:t>làm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bằng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tay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2810" y="0"/>
            <a:ext cx="12224809" cy="687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35360" y="5013177"/>
            <a:ext cx="11041227" cy="1470025"/>
          </a:xfrm>
        </p:spPr>
        <p:txBody>
          <a:bodyPr>
            <a:noAutofit/>
          </a:bodyPr>
          <a:lstStyle/>
          <a:p>
            <a:r>
              <a:rPr lang="en-US" altLang="zh-TW" sz="6600" b="1" dirty="0">
                <a:solidFill>
                  <a:srgbClr val="FF0000"/>
                </a:solidFill>
              </a:rPr>
              <a:t>Song </a:t>
            </a:r>
            <a:r>
              <a:rPr lang="en-US" altLang="zh-TW" sz="6600" b="1" dirty="0" smtClean="0">
                <a:solidFill>
                  <a:srgbClr val="FF0000"/>
                </a:solidFill>
              </a:rPr>
              <a:t>O-B-E-D-I-E-N-C-E</a:t>
            </a:r>
            <a:endParaRPr lang="zh-TW" alt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558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7579" y="418654"/>
            <a:ext cx="11439061" cy="6106690"/>
          </a:xfrm>
        </p:spPr>
        <p:txBody>
          <a:bodyPr>
            <a:noAutofit/>
          </a:bodyPr>
          <a:lstStyle/>
          <a:p>
            <a:pPr algn="l"/>
            <a:r>
              <a:rPr lang="en-US" altLang="zh-TW" sz="4800" b="1" dirty="0" smtClean="0">
                <a:solidFill>
                  <a:srgbClr val="002060"/>
                </a:solidFill>
              </a:rPr>
              <a:t>Obedience:</a:t>
            </a:r>
            <a:br>
              <a:rPr lang="en-US" altLang="zh-TW" sz="4800" b="1" dirty="0" smtClean="0">
                <a:solidFill>
                  <a:srgbClr val="002060"/>
                </a:solidFill>
              </a:rPr>
            </a:br>
            <a:r>
              <a:rPr lang="en-US" altLang="zh-TW" sz="4800" b="1" dirty="0" smtClean="0">
                <a:solidFill>
                  <a:srgbClr val="002060"/>
                </a:solidFill>
              </a:rPr>
              <a:t>Very best:</a:t>
            </a:r>
            <a:br>
              <a:rPr lang="en-US" altLang="zh-TW" sz="4800" b="1" dirty="0" smtClean="0">
                <a:solidFill>
                  <a:srgbClr val="002060"/>
                </a:solidFill>
              </a:rPr>
            </a:br>
            <a:r>
              <a:rPr lang="en-US" altLang="zh-TW" sz="4800" b="1" dirty="0" smtClean="0">
                <a:solidFill>
                  <a:srgbClr val="002060"/>
                </a:solidFill>
              </a:rPr>
              <a:t>Way:</a:t>
            </a:r>
            <a:br>
              <a:rPr lang="en-US" altLang="zh-TW" sz="4800" b="1" dirty="0" smtClean="0">
                <a:solidFill>
                  <a:srgbClr val="002060"/>
                </a:solidFill>
              </a:rPr>
            </a:br>
            <a:r>
              <a:rPr lang="en-US" altLang="zh-TW" sz="4800" b="1" dirty="0" smtClean="0">
                <a:solidFill>
                  <a:srgbClr val="002060"/>
                </a:solidFill>
              </a:rPr>
              <a:t>Show:</a:t>
            </a:r>
            <a:br>
              <a:rPr lang="en-US" altLang="zh-TW" sz="4800" b="1" dirty="0" smtClean="0">
                <a:solidFill>
                  <a:srgbClr val="002060"/>
                </a:solidFill>
              </a:rPr>
            </a:br>
            <a:r>
              <a:rPr lang="en-US" altLang="zh-TW" sz="4800" b="1" dirty="0" smtClean="0">
                <a:solidFill>
                  <a:srgbClr val="002060"/>
                </a:solidFill>
              </a:rPr>
              <a:t>				Believe:</a:t>
            </a:r>
            <a:br>
              <a:rPr lang="en-US" altLang="zh-TW" sz="4800" b="1" dirty="0" smtClean="0">
                <a:solidFill>
                  <a:srgbClr val="002060"/>
                </a:solidFill>
              </a:rPr>
            </a:br>
            <a:r>
              <a:rPr lang="en-US" altLang="zh-TW" sz="4800" b="1" dirty="0" smtClean="0">
                <a:solidFill>
                  <a:srgbClr val="002060"/>
                </a:solidFill>
              </a:rPr>
              <a:t>				Exactly:</a:t>
            </a:r>
            <a:br>
              <a:rPr lang="en-US" altLang="zh-TW" sz="4800" b="1" dirty="0" smtClean="0">
                <a:solidFill>
                  <a:srgbClr val="002060"/>
                </a:solidFill>
              </a:rPr>
            </a:br>
            <a:r>
              <a:rPr lang="en-US" altLang="zh-TW" sz="4800" b="1" dirty="0" smtClean="0">
                <a:solidFill>
                  <a:srgbClr val="002060"/>
                </a:solidFill>
              </a:rPr>
              <a:t>				</a:t>
            </a:r>
            <a:r>
              <a:rPr lang="en-US" altLang="zh-TW" b="1" dirty="0" smtClean="0">
                <a:solidFill>
                  <a:srgbClr val="002060"/>
                </a:solidFill>
              </a:rPr>
              <a:t>Commands</a:t>
            </a:r>
            <a:br>
              <a:rPr lang="en-US" altLang="zh-TW" b="1" dirty="0" smtClean="0">
                <a:solidFill>
                  <a:srgbClr val="002060"/>
                </a:solidFill>
              </a:rPr>
            </a:br>
            <a:r>
              <a:rPr lang="en-US" altLang="zh-TW" sz="4800" b="1" dirty="0" smtClean="0">
                <a:solidFill>
                  <a:srgbClr val="002060"/>
                </a:solidFill>
              </a:rPr>
              <a:t>		 		Happily:</a:t>
            </a:r>
            <a:r>
              <a:rPr lang="en-US" altLang="zh-TW" sz="4000" b="1" dirty="0" smtClean="0">
                <a:solidFill>
                  <a:srgbClr val="002060"/>
                </a:solidFill>
              </a:rPr>
              <a:t/>
            </a:r>
            <a:br>
              <a:rPr lang="en-US" altLang="zh-TW" sz="4000" b="1" dirty="0" smtClean="0">
                <a:solidFill>
                  <a:srgbClr val="002060"/>
                </a:solidFill>
              </a:rPr>
            </a:b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152597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7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2143398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800" b="1" dirty="0" smtClean="0">
                <a:solidFill>
                  <a:srgbClr val="7030A0"/>
                </a:solidFill>
              </a:rPr>
              <a:t>Action:</a:t>
            </a:r>
          </a:p>
          <a:p>
            <a:pPr marL="0" indent="0">
              <a:buNone/>
            </a:pPr>
            <a:r>
              <a:rPr lang="en-US" altLang="zh-TW" sz="4800" b="1" dirty="0" smtClean="0">
                <a:solidFill>
                  <a:srgbClr val="7030A0"/>
                </a:solidFill>
              </a:rPr>
              <a:t>Key:</a:t>
            </a:r>
          </a:p>
          <a:p>
            <a:pPr marL="0" indent="0">
              <a:buNone/>
            </a:pPr>
            <a:r>
              <a:rPr lang="en-US" altLang="zh-TW" sz="4800" b="1" dirty="0" smtClean="0">
                <a:solidFill>
                  <a:srgbClr val="7030A0"/>
                </a:solidFill>
              </a:rPr>
              <a:t>Immediately:</a:t>
            </a:r>
          </a:p>
          <a:p>
            <a:pPr marL="0" indent="0">
              <a:buNone/>
            </a:pPr>
            <a:r>
              <a:rPr lang="en-US" altLang="zh-TW" sz="4800" b="1" dirty="0" smtClean="0">
                <a:solidFill>
                  <a:srgbClr val="7030A0"/>
                </a:solidFill>
              </a:rPr>
              <a:t>Joy:</a:t>
            </a:r>
          </a:p>
          <a:p>
            <a:pPr marL="0" indent="0">
              <a:buNone/>
            </a:pPr>
            <a:r>
              <a:rPr lang="en-US" altLang="zh-TW" sz="4800" b="1" dirty="0">
                <a:solidFill>
                  <a:srgbClr val="7030A0"/>
                </a:solidFill>
              </a:rPr>
              <a:t>W</a:t>
            </a:r>
            <a:r>
              <a:rPr lang="en-US" altLang="zh-TW" sz="4800" b="1" dirty="0" smtClean="0">
                <a:solidFill>
                  <a:srgbClr val="7030A0"/>
                </a:solidFill>
              </a:rPr>
              <a:t>ill receive:</a:t>
            </a:r>
          </a:p>
        </p:txBody>
      </p:sp>
    </p:spTree>
    <p:extLst>
      <p:ext uri="{BB962C8B-B14F-4D97-AF65-F5344CB8AC3E}">
        <p14:creationId xmlns:p14="http://schemas.microsoft.com/office/powerpoint/2010/main" xmlns="" val="288188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ãpp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0" y="0"/>
            <a:ext cx="12190479" cy="685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370" y="692696"/>
            <a:ext cx="11617291" cy="568863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5000" b="1" dirty="0" smtClean="0">
                <a:solidFill>
                  <a:srgbClr val="002060"/>
                </a:solidFill>
              </a:rPr>
              <a:t>Obedience</a:t>
            </a:r>
          </a:p>
          <a:p>
            <a:pPr marL="0" indent="0" algn="ctr">
              <a:buNone/>
            </a:pPr>
            <a:r>
              <a:rPr lang="en-US" altLang="zh-TW" sz="5000" b="1" dirty="0" smtClean="0">
                <a:solidFill>
                  <a:srgbClr val="002060"/>
                </a:solidFill>
              </a:rPr>
              <a:t>is </a:t>
            </a:r>
            <a:r>
              <a:rPr lang="en-US" altLang="zh-TW" sz="5000" b="1" dirty="0">
                <a:solidFill>
                  <a:srgbClr val="002060"/>
                </a:solidFill>
              </a:rPr>
              <a:t>the very best </a:t>
            </a:r>
            <a:r>
              <a:rPr lang="en-US" altLang="zh-TW" sz="5000" b="1" dirty="0" smtClean="0">
                <a:solidFill>
                  <a:srgbClr val="002060"/>
                </a:solidFill>
              </a:rPr>
              <a:t>way</a:t>
            </a:r>
          </a:p>
          <a:p>
            <a:pPr marL="0" indent="0" algn="ctr">
              <a:buNone/>
            </a:pPr>
            <a:r>
              <a:rPr lang="en-US" altLang="zh-TW" sz="5000" b="1" dirty="0" smtClean="0">
                <a:solidFill>
                  <a:srgbClr val="002060"/>
                </a:solidFill>
              </a:rPr>
              <a:t>To </a:t>
            </a:r>
            <a:r>
              <a:rPr lang="en-US" altLang="zh-TW" sz="5000" b="1" dirty="0">
                <a:solidFill>
                  <a:srgbClr val="002060"/>
                </a:solidFill>
              </a:rPr>
              <a:t>show that you </a:t>
            </a:r>
            <a:r>
              <a:rPr lang="en-US" altLang="zh-TW" sz="5000" b="1" dirty="0" smtClean="0">
                <a:solidFill>
                  <a:srgbClr val="002060"/>
                </a:solidFill>
              </a:rPr>
              <a:t>believe</a:t>
            </a:r>
          </a:p>
          <a:p>
            <a:pPr marL="0" indent="0" algn="ctr">
              <a:buNone/>
            </a:pPr>
            <a:r>
              <a:rPr lang="en-US" altLang="zh-TW" sz="5000" b="1" dirty="0" smtClean="0">
                <a:solidFill>
                  <a:srgbClr val="002060"/>
                </a:solidFill>
              </a:rPr>
              <a:t>Doing exactly what </a:t>
            </a:r>
            <a:r>
              <a:rPr lang="en-US" altLang="zh-TW" sz="5000" b="1" dirty="0">
                <a:solidFill>
                  <a:srgbClr val="002060"/>
                </a:solidFill>
              </a:rPr>
              <a:t>the Lord </a:t>
            </a:r>
            <a:r>
              <a:rPr lang="en-US" altLang="zh-TW" sz="5000" b="1" dirty="0" smtClean="0">
                <a:solidFill>
                  <a:srgbClr val="002060"/>
                </a:solidFill>
              </a:rPr>
              <a:t>commands</a:t>
            </a:r>
          </a:p>
          <a:p>
            <a:pPr marL="0" indent="0" algn="ctr">
              <a:buNone/>
            </a:pPr>
            <a:r>
              <a:rPr lang="en-US" altLang="zh-TW" sz="5000" b="1" dirty="0" smtClean="0">
                <a:solidFill>
                  <a:srgbClr val="002060"/>
                </a:solidFill>
              </a:rPr>
              <a:t>Doing </a:t>
            </a:r>
            <a:r>
              <a:rPr lang="en-US" altLang="zh-TW" sz="5000" b="1" dirty="0">
                <a:solidFill>
                  <a:srgbClr val="002060"/>
                </a:solidFill>
              </a:rPr>
              <a:t>it </a:t>
            </a:r>
            <a:r>
              <a:rPr lang="en-US" altLang="zh-TW" sz="5000" b="1" dirty="0" smtClean="0">
                <a:solidFill>
                  <a:srgbClr val="002060"/>
                </a:solidFill>
              </a:rPr>
              <a:t>happily</a:t>
            </a:r>
          </a:p>
        </p:txBody>
      </p:sp>
    </p:spTree>
    <p:extLst>
      <p:ext uri="{BB962C8B-B14F-4D97-AF65-F5344CB8AC3E}">
        <p14:creationId xmlns:p14="http://schemas.microsoft.com/office/powerpoint/2010/main" xmlns="" val="367780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ãpp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" y="27434"/>
            <a:ext cx="12191208" cy="685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9403" y="553204"/>
            <a:ext cx="11521280" cy="61161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5400" b="1" dirty="0">
                <a:solidFill>
                  <a:srgbClr val="7030A0"/>
                </a:solidFill>
              </a:rPr>
              <a:t>Action is the key</a:t>
            </a:r>
          </a:p>
          <a:p>
            <a:pPr marL="0" indent="0" algn="ctr">
              <a:buNone/>
            </a:pPr>
            <a:r>
              <a:rPr lang="en-US" altLang="zh-TW" sz="5400" b="1" dirty="0">
                <a:solidFill>
                  <a:srgbClr val="7030A0"/>
                </a:solidFill>
              </a:rPr>
              <a:t>do it immediately</a:t>
            </a:r>
          </a:p>
          <a:p>
            <a:pPr marL="0" indent="0" algn="ctr">
              <a:buNone/>
            </a:pPr>
            <a:r>
              <a:rPr lang="en-US" altLang="zh-TW" sz="5400" b="1" dirty="0">
                <a:solidFill>
                  <a:srgbClr val="7030A0"/>
                </a:solidFill>
              </a:rPr>
              <a:t>Joy you will receive</a:t>
            </a:r>
          </a:p>
          <a:p>
            <a:pPr marL="0" indent="0" algn="ctr">
              <a:buNone/>
            </a:pPr>
            <a:r>
              <a:rPr lang="en-US" altLang="zh-TW" sz="5400" b="1" dirty="0" smtClean="0">
                <a:solidFill>
                  <a:srgbClr val="7030A0"/>
                </a:solidFill>
              </a:rPr>
              <a:t>Obedience</a:t>
            </a:r>
          </a:p>
          <a:p>
            <a:pPr marL="0" indent="0" algn="ctr">
              <a:buNone/>
            </a:pPr>
            <a:r>
              <a:rPr lang="en-US" altLang="zh-TW" sz="5400" b="1" dirty="0" smtClean="0">
                <a:solidFill>
                  <a:srgbClr val="7030A0"/>
                </a:solidFill>
              </a:rPr>
              <a:t>is the very best way</a:t>
            </a:r>
          </a:p>
          <a:p>
            <a:pPr marL="0" indent="0" algn="ctr">
              <a:buNone/>
            </a:pPr>
            <a:r>
              <a:rPr lang="en-US" altLang="zh-TW" sz="5400" b="1" dirty="0" smtClean="0">
                <a:solidFill>
                  <a:srgbClr val="7030A0"/>
                </a:solidFill>
              </a:rPr>
              <a:t>	  to show that you believe</a:t>
            </a:r>
            <a:endParaRPr lang="en-US" altLang="zh-TW" sz="5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464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65</Words>
  <Application>Microsoft Office PowerPoint</Application>
  <PresentationFormat>自訂</PresentationFormat>
  <Paragraphs>26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Celestial</vt:lpstr>
      <vt:lpstr>          My god is so BIG  so strong and so mighty  there’s nothing    MY GOD cannot  do  for you</vt:lpstr>
      <vt:lpstr>  Big : lớn   strong: mạnh Mighty: vĩ đại, hùng mạnh nothing: không có gì cannot: không thể  can: có thể  do: làm       There: ở đó  My: Của tôi    So: vì thế  lưu ý ‘so’ trong trường hợp này có nghĩa là đến 1 mức độ lớn như thế ( such a great extend ) </vt:lpstr>
      <vt:lpstr>The rivers are his  the mountains are his  the stars are his handiwork too  </vt:lpstr>
      <vt:lpstr>River: sông mountain: núi star:ngôi sao handiwork: làm bằng tay  </vt:lpstr>
      <vt:lpstr>Song O-B-E-D-I-E-N-C-E</vt:lpstr>
      <vt:lpstr>Obedience: Very best: Way: Show:     Believe:     Exactly:     Commands      Happily: </vt:lpstr>
      <vt:lpstr>投影片 7</vt:lpstr>
      <vt:lpstr>投影片 8</vt:lpstr>
      <vt:lpstr>投影片 9</vt:lpstr>
      <vt:lpstr>投影片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chung thanh quan</dc:creator>
  <cp:lastModifiedBy>DaTang</cp:lastModifiedBy>
  <cp:revision>20</cp:revision>
  <dcterms:created xsi:type="dcterms:W3CDTF">2019-03-05T09:13:09Z</dcterms:created>
  <dcterms:modified xsi:type="dcterms:W3CDTF">2019-03-21T11:10:10Z</dcterms:modified>
</cp:coreProperties>
</file>