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4" r:id="rId2"/>
    <p:sldId id="263" r:id="rId3"/>
    <p:sldId id="266" r:id="rId4"/>
    <p:sldId id="265" r:id="rId5"/>
    <p:sldId id="267" r:id="rId6"/>
    <p:sldId id="268" r:id="rId7"/>
    <p:sldId id="260" r:id="rId8"/>
    <p:sldId id="257" r:id="rId9"/>
    <p:sldId id="258" r:id="rId10"/>
    <p:sldId id="259" r:id="rId11"/>
    <p:sldId id="261" r:id="rId12"/>
    <p:sldId id="26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8946-9B85-4B95-9F73-B229F48C7100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857364"/>
            <a:ext cx="8229600" cy="1143000"/>
          </a:xfrm>
        </p:spPr>
        <p:txBody>
          <a:bodyPr/>
          <a:lstStyle/>
          <a:p>
            <a:r>
              <a:rPr lang="en-US" altLang="zh-TW" sz="6600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</a:t>
            </a:r>
            <a:endParaRPr lang="zh-TW" altLang="en-US" sz="6600" dirty="0">
              <a:solidFill>
                <a:srgbClr val="00206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4724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There's not an hour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that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is not near us, </a:t>
            </a:r>
          </a:p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 </a:t>
            </a:r>
          </a:p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night so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dark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but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His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love can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cheer us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</a:p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</a:t>
            </a:r>
            <a:endParaRPr lang="zh-TW" altLang="en-US" sz="44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714356"/>
            <a:ext cx="8329642" cy="56102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Did ever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saint  find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this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Friend forsake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him? </a:t>
            </a:r>
          </a:p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 </a:t>
            </a:r>
          </a:p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Or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sinner find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that He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would not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take him? </a:t>
            </a:r>
          </a:p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</a:t>
            </a:r>
            <a:endParaRPr lang="zh-TW" altLang="en-US" sz="44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Was </a:t>
            </a:r>
            <a:r>
              <a:rPr lang="en-US" sz="3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</a:t>
            </a:r>
            <a:r>
              <a:rPr lang="en-US" altLang="zh-CN" sz="3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sz="3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er </a:t>
            </a: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gift like the </a:t>
            </a:r>
            <a:r>
              <a:rPr lang="en-US" sz="3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Savior given</a:t>
            </a: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? </a:t>
            </a:r>
          </a:p>
          <a:p>
            <a:pPr algn="ctr">
              <a:buNone/>
            </a:pP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 </a:t>
            </a:r>
          </a:p>
          <a:p>
            <a:pPr algn="ctr">
              <a:buNone/>
            </a:pP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Will He </a:t>
            </a:r>
            <a:r>
              <a:rPr lang="en-US" sz="3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refuse us </a:t>
            </a: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home in heaven? </a:t>
            </a:r>
          </a:p>
          <a:p>
            <a:pPr algn="ctr">
              <a:buNone/>
            </a:pP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</a:t>
            </a:r>
            <a:endParaRPr lang="zh-TW" altLang="en-US" sz="39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714356"/>
            <a:ext cx="8286808" cy="61436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Lowly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hạ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mình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thấp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xuống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Heal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chữa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lành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Soul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linh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hồn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Disease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bệnh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tật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Struggle 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chiến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đấu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chống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lại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Guide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hướng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dẫn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dẫn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dắt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Till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cho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đến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714356"/>
            <a:ext cx="8286808" cy="61436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Lowly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Heal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Soul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Disease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Struggle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Guide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Till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714356"/>
            <a:ext cx="8286808" cy="61436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chữa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lành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 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chiến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đấu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chống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lại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linh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hồn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hướng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dẫn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dẫn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dắt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hạ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mình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thấp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xuống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bệnh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tật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cho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đến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714356"/>
            <a:ext cx="8286808" cy="61436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High: </a:t>
            </a:r>
            <a:endParaRPr lang="en-US" sz="4000" b="1" dirty="0" smtClean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Holy: </a:t>
            </a:r>
            <a:endParaRPr lang="en-US" sz="4000" b="1" dirty="0" smtClean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Meek:</a:t>
            </a:r>
            <a:endParaRPr lang="en-US" sz="4000" b="1" dirty="0" smtClean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Hour: </a:t>
            </a:r>
            <a:endParaRPr lang="en-US" sz="4000" b="1" dirty="0" smtClean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Near:</a:t>
            </a:r>
            <a:endParaRPr lang="en-US" sz="4000" b="1" dirty="0" smtClean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Night:</a:t>
            </a:r>
            <a:endParaRPr lang="en-US" sz="4000" b="1" dirty="0" smtClean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Dark:</a:t>
            </a:r>
            <a:endParaRPr lang="en-US" sz="4000" b="1" dirty="0" smtClean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714356"/>
            <a:ext cx="8286808" cy="61436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Cheer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Saint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Find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Forsake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Sinner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Gift: 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Savior:</a:t>
            </a:r>
          </a:p>
          <a:p>
            <a:pPr>
              <a:buNone/>
            </a:pPr>
            <a:endParaRPr lang="en-US" sz="4000" b="1" dirty="0" smtClean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sz="4000" b="1" dirty="0" smtClean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idx="1"/>
          </p:nvPr>
        </p:nvSpPr>
        <p:spPr>
          <a:xfrm>
            <a:off x="357158" y="928670"/>
            <a:ext cx="8286808" cy="5072098"/>
          </a:xfrm>
        </p:spPr>
        <p:txBody>
          <a:bodyPr>
            <a:normAutofit fontScale="97500"/>
          </a:bodyPr>
          <a:lstStyle/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There's not a friend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like the lowly Jesus, 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 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None else could heal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all our soul's diseases, 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</a:t>
            </a:r>
            <a:endParaRPr lang="zh-TW" altLang="en-US" sz="44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857232"/>
            <a:ext cx="8358246" cy="52864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Jesus knows all about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our struggles,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 will guide till the day is done;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There's not a friend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like the lowly Jesus, 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</a:t>
            </a: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!</a:t>
            </a:r>
            <a:endParaRPr lang="zh-TW" altLang="en-US" sz="39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428604"/>
            <a:ext cx="8401080" cy="58959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 friend like Him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is so high and holy, 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 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And yet no friend is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 meek and lowly, 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</a:t>
            </a:r>
            <a:endParaRPr lang="zh-TW" altLang="en-US" sz="44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41</TotalTime>
  <Words>341</Words>
  <Application>Microsoft Office PowerPoint</Application>
  <PresentationFormat>如螢幕大小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行雲流水</vt:lpstr>
      <vt:lpstr>NO, NOT ONE!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24</cp:revision>
  <dcterms:created xsi:type="dcterms:W3CDTF">2019-04-02T10:47:06Z</dcterms:created>
  <dcterms:modified xsi:type="dcterms:W3CDTF">2019-04-04T11:12:33Z</dcterms:modified>
</cp:coreProperties>
</file>