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57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58FA-E13E-4DA4-96B1-459853F5441F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 descr="ãhe's got the whole world in his hands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15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14282" y="1428736"/>
            <a:ext cx="892971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little tiny babies</a:t>
            </a:r>
            <a:r>
              <a:rPr kumimoji="0" lang="en-US" sz="37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in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His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</a:t>
            </a:r>
            <a:r>
              <a:rPr lang="en-US" sz="37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little tiny </a:t>
            </a:r>
            <a:r>
              <a:rPr lang="en-US" sz="37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babies </a:t>
            </a:r>
            <a:r>
              <a:rPr lang="en-US" sz="37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His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</a:t>
            </a:r>
            <a:r>
              <a:rPr lang="en-US" sz="37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little tiny </a:t>
            </a:r>
            <a:r>
              <a:rPr lang="en-US" sz="37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babies </a:t>
            </a:r>
            <a:r>
              <a:rPr lang="en-US" sz="37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His hands,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hands. </a:t>
            </a:r>
            <a:endParaRPr kumimoji="0" lang="zh-TW" altLang="en-US" sz="37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 descr="KhÃ´ng cÃ³ mÃ´ táº£ áº£nh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196" y="24"/>
            <a:ext cx="484882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 descr="ãhe's got the whole world in his hands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15"/>
            <a:ext cx="9144000" cy="5143501"/>
          </a:xfrm>
          <a:prstGeom prst="rect">
            <a:avLst/>
          </a:prstGeom>
          <a:noFill/>
        </p:spPr>
      </p:pic>
      <p:sp>
        <p:nvSpPr>
          <p:cNvPr id="5" name="圓角矩形 4"/>
          <p:cNvSpPr/>
          <p:nvPr/>
        </p:nvSpPr>
        <p:spPr>
          <a:xfrm>
            <a:off x="71406" y="928670"/>
            <a:ext cx="4214842" cy="50720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Got : </a:t>
            </a:r>
            <a:r>
              <a:rPr lang="en-US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có</a:t>
            </a:r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Whole:toàn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bộ</a:t>
            </a:r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World: </a:t>
            </a:r>
            <a:r>
              <a:rPr lang="en-US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thế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giới</a:t>
            </a:r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Hands:tay</a:t>
            </a:r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endParaRPr lang="zh-TW" alt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Daddy                Dad</a:t>
            </a:r>
          </a:p>
          <a:p>
            <a:r>
              <a:rPr lang="en-US" altLang="zh-TW" dirty="0" smtClean="0"/>
              <a:t>Mommy             Mom</a:t>
            </a:r>
          </a:p>
          <a:p>
            <a:r>
              <a:rPr lang="en-US" altLang="zh-TW" dirty="0" smtClean="0"/>
              <a:t>Brother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anh</a:t>
            </a:r>
            <a:r>
              <a:rPr lang="en-US" altLang="zh-TW" dirty="0" smtClean="0"/>
              <a:t>	</a:t>
            </a:r>
            <a:endParaRPr lang="en-US" altLang="zh-TW" dirty="0" smtClean="0"/>
          </a:p>
          <a:p>
            <a:r>
              <a:rPr lang="en-US" altLang="zh-TW" dirty="0" smtClean="0"/>
              <a:t>Sister :</a:t>
            </a:r>
            <a:r>
              <a:rPr lang="en-US" altLang="zh-TW" dirty="0" err="1" smtClean="0"/>
              <a:t>chị</a:t>
            </a:r>
            <a:r>
              <a:rPr lang="en-US" altLang="zh-TW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Younger </a:t>
            </a:r>
            <a:r>
              <a:rPr lang="en-US" altLang="zh-TW" dirty="0" smtClean="0"/>
              <a:t>Brother : 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trai</a:t>
            </a:r>
            <a:endParaRPr lang="en-US" altLang="zh-TW" dirty="0" smtClean="0"/>
          </a:p>
          <a:p>
            <a:r>
              <a:rPr lang="en-US" altLang="zh-TW" dirty="0" smtClean="0"/>
              <a:t>Younger </a:t>
            </a:r>
            <a:r>
              <a:rPr lang="en-US" altLang="zh-TW" dirty="0" smtClean="0"/>
              <a:t>Sister : 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gái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Little: </a:t>
            </a:r>
            <a:r>
              <a:rPr lang="en-US" altLang="zh-TW" sz="4000" dirty="0" err="1" smtClean="0"/>
              <a:t>nhỏ</a:t>
            </a:r>
            <a:endParaRPr lang="en-US" altLang="zh-TW" sz="4000" dirty="0" smtClean="0"/>
          </a:p>
          <a:p>
            <a:r>
              <a:rPr lang="en-US" altLang="zh-TW" sz="4000" dirty="0" smtClean="0"/>
              <a:t>Tiny: </a:t>
            </a:r>
            <a:r>
              <a:rPr lang="en-US" altLang="zh-TW" sz="4000" dirty="0" err="1" smtClean="0"/>
              <a:t>tí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hon</a:t>
            </a:r>
            <a:endParaRPr lang="en-US" altLang="zh-TW" sz="4000" dirty="0" smtClean="0"/>
          </a:p>
          <a:p>
            <a:r>
              <a:rPr lang="en-US" altLang="zh-TW" sz="4000" dirty="0" smtClean="0"/>
              <a:t>Babies: </a:t>
            </a:r>
            <a:r>
              <a:rPr lang="en-US" altLang="zh-TW" sz="4000" dirty="0" err="1" smtClean="0"/>
              <a:t>những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đứa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bé</a:t>
            </a:r>
            <a:r>
              <a:rPr lang="en-US" altLang="zh-TW" sz="4000" dirty="0" smtClean="0"/>
              <a:t> </a:t>
            </a:r>
          </a:p>
          <a:p>
            <a:r>
              <a:rPr lang="en-US" altLang="zh-TW" sz="4000" dirty="0" smtClean="0"/>
              <a:t>Baby: </a:t>
            </a:r>
            <a:r>
              <a:rPr lang="en-US" altLang="zh-TW" sz="4000" dirty="0" err="1" smtClean="0"/>
              <a:t>em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bé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</a:t>
            </a:r>
            <a:endParaRPr lang="zh-TW" altLang="en-US" sz="3800" b="1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zh-TW" altLang="en-US" sz="3600" b="1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096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76" y="1617681"/>
            <a:ext cx="89297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 </a:t>
            </a:r>
            <a:endParaRPr lang="zh-TW" altLang="en-US" sz="3500" b="1" dirty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357298"/>
            <a:ext cx="871543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zh-TW" altLang="en-US" sz="3600" b="1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096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06" y="1617681"/>
            <a:ext cx="89297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 </a:t>
            </a:r>
            <a:endParaRPr lang="zh-TW" altLang="en-US" sz="3600" b="1" dirty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268</Words>
  <Application>Microsoft Office PowerPoint</Application>
  <PresentationFormat>如螢幕大小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He's Got The Whole World in His Hands</dc:title>
  <dc:creator>DaTang</dc:creator>
  <cp:lastModifiedBy>Admin</cp:lastModifiedBy>
  <cp:revision>31</cp:revision>
  <dcterms:created xsi:type="dcterms:W3CDTF">2019-02-12T10:27:21Z</dcterms:created>
  <dcterms:modified xsi:type="dcterms:W3CDTF">2020-08-20T11:17:23Z</dcterms:modified>
</cp:coreProperties>
</file>