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3" r:id="rId5"/>
    <p:sldId id="262" r:id="rId6"/>
    <p:sldId id="264" r:id="rId7"/>
    <p:sldId id="260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6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6515-20CE-4D6B-8972-3D68C9920BF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590A-4C8E-4D8E-8DB9-E844C69A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7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2184401"/>
            <a:ext cx="12192000" cy="193899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爲愛而生</a:t>
            </a:r>
            <a:endParaRPr lang="en-US" altLang="zh-CN" sz="7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   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Wèi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ài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shēng</a:t>
            </a:r>
            <a:endParaRPr 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62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669252" y="928288"/>
            <a:ext cx="24871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28/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變爲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29/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可能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傳遞</a:t>
            </a: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值得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1650828"/>
            <a:ext cx="234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   </a:t>
            </a:r>
            <a:r>
              <a:rPr lang="en-US" sz="2400" b="1" dirty="0" err="1" smtClean="0"/>
              <a:t>biàn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wéi</a:t>
            </a:r>
            <a:endParaRPr 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24000" y="3026422"/>
            <a:ext cx="644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  </a:t>
            </a:r>
            <a:r>
              <a:rPr lang="en-US" sz="2400" b="1" dirty="0" err="1" smtClean="0"/>
              <a:t>kě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néng</a:t>
            </a:r>
            <a:endParaRPr lang="en-US" sz="24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69250" y="4345253"/>
            <a:ext cx="655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</a:t>
            </a:r>
            <a:r>
              <a:rPr lang="en-US" sz="2400" b="1" dirty="0" err="1" smtClean="0"/>
              <a:t>chuán</a:t>
            </a:r>
            <a:r>
              <a:rPr lang="en-US" sz="2400" b="1" dirty="0" smtClean="0"/>
              <a:t> </a:t>
            </a:r>
            <a:r>
              <a:rPr lang="en-US" sz="2400" b="1" dirty="0" err="1"/>
              <a:t>dì</a:t>
            </a:r>
            <a:endParaRPr lang="en-US" sz="2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38605" y="5760380"/>
            <a:ext cx="686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</a:t>
            </a:r>
            <a:r>
              <a:rPr lang="en-US" sz="2400" b="1" dirty="0" err="1" smtClean="0"/>
              <a:t>zhí</a:t>
            </a:r>
            <a:r>
              <a:rPr lang="en-US" sz="2400" b="1" dirty="0" smtClean="0"/>
              <a:t>  </a:t>
            </a:r>
            <a:r>
              <a:rPr lang="en-US" sz="2400" b="1" dirty="0" err="1"/>
              <a:t>dé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05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" y="616892"/>
            <a:ext cx="12191999" cy="5509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愛將不可能變為</a:t>
            </a:r>
            <a:r>
              <a:rPr lang="zh-TW" altLang="en-US" sz="4400" b="1" dirty="0" smtClean="0"/>
              <a:t>可能</a:t>
            </a:r>
            <a:endParaRPr lang="en-US" altLang="zh-TW" sz="4400" b="1" dirty="0" smtClean="0"/>
          </a:p>
          <a:p>
            <a:pPr algn="ctr"/>
            <a:endParaRPr lang="en-US" altLang="zh-TW" sz="4400" b="1" dirty="0"/>
          </a:p>
          <a:p>
            <a:pPr algn="ctr"/>
            <a:r>
              <a:rPr lang="zh-TW" altLang="en-US" sz="4400" b="1" dirty="0" smtClean="0"/>
              <a:t>能</a:t>
            </a:r>
            <a:r>
              <a:rPr lang="zh-TW" altLang="en-US" sz="4400" b="1" dirty="0"/>
              <a:t>傳遞</a:t>
            </a:r>
            <a:r>
              <a:rPr lang="zh-TW" altLang="en-US" sz="4400" b="1" dirty="0" smtClean="0"/>
              <a:t>愛</a:t>
            </a:r>
            <a:endParaRPr lang="en-US" altLang="zh-TW" sz="4400" b="1" dirty="0" smtClean="0"/>
          </a:p>
          <a:p>
            <a:pPr algn="ctr"/>
            <a:endParaRPr lang="en-US" altLang="zh-TW" sz="4400" b="1" dirty="0"/>
          </a:p>
          <a:p>
            <a:pPr algn="ctr"/>
            <a:r>
              <a:rPr lang="zh-TW" altLang="en-US" sz="4400" b="1" dirty="0" smtClean="0"/>
              <a:t>為</a:t>
            </a:r>
            <a:r>
              <a:rPr lang="zh-TW" altLang="en-US" sz="4400" b="1" dirty="0"/>
              <a:t>愛活</a:t>
            </a:r>
            <a:r>
              <a:rPr lang="zh-TW" altLang="en-US" sz="4400" b="1" dirty="0" smtClean="0"/>
              <a:t>過</a:t>
            </a:r>
            <a:endParaRPr lang="en-US" altLang="zh-TW" sz="4400" b="1" dirty="0" smtClean="0"/>
          </a:p>
          <a:p>
            <a:pPr algn="ctr"/>
            <a:endParaRPr lang="en-US" altLang="zh-TW" sz="4400" b="1" dirty="0"/>
          </a:p>
          <a:p>
            <a:pPr algn="ctr"/>
            <a:r>
              <a:rPr lang="zh-TW" altLang="en-US" sz="4400" b="1" dirty="0" smtClean="0"/>
              <a:t>就是值得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32449" y="1371600"/>
            <a:ext cx="6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jiàng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bù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kě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néng</a:t>
            </a:r>
            <a:r>
              <a:rPr lang="en-US" sz="2400" b="1" dirty="0" smtClean="0"/>
              <a:t> </a:t>
            </a:r>
            <a:r>
              <a:rPr lang="en-US" sz="2400" b="1" dirty="0" err="1"/>
              <a:t>biàn</a:t>
            </a:r>
            <a:r>
              <a:rPr lang="en-US" sz="2400" b="1" dirty="0"/>
              <a:t> </a:t>
            </a:r>
            <a:r>
              <a:rPr lang="en-US" sz="2400" b="1" dirty="0" err="1" smtClean="0"/>
              <a:t>wéi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kě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néng</a:t>
            </a:r>
            <a:endParaRPr 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28596" y="269654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	       </a:t>
            </a:r>
            <a:r>
              <a:rPr lang="en-US" sz="2400" b="1" dirty="0" err="1" smtClean="0"/>
              <a:t>néng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chuán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dì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ài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0400" y="4049486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      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</a:t>
            </a:r>
            <a:r>
              <a:rPr lang="en-US" sz="2400" b="1" dirty="0" err="1"/>
              <a:t>ài</a:t>
            </a: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huó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guò</a:t>
            </a:r>
            <a:endParaRPr 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33665" y="5318449"/>
            <a:ext cx="56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          </a:t>
            </a:r>
            <a:r>
              <a:rPr lang="en-US" sz="2400" b="1" dirty="0" err="1" smtClean="0"/>
              <a:t>jiù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shì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zhí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dé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62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2184401"/>
            <a:ext cx="12192000" cy="193899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爲愛而生</a:t>
            </a:r>
            <a:endParaRPr lang="en-US" altLang="zh-CN" sz="7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   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Wèi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ài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shēng</a:t>
            </a:r>
            <a:endParaRPr 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90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" y="616892"/>
            <a:ext cx="12191999" cy="538609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有一個夢想在我</a:t>
            </a:r>
            <a:r>
              <a:rPr lang="zh-TW" altLang="en-US" sz="4400" b="1" dirty="0" smtClean="0"/>
              <a:t>心頭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一路上</a:t>
            </a:r>
            <a:r>
              <a:rPr lang="zh-TW" altLang="en-US" sz="4400" b="1" dirty="0"/>
              <a:t>不該有人獨自</a:t>
            </a:r>
            <a:r>
              <a:rPr lang="zh-TW" altLang="en-US" sz="4400" b="1" dirty="0" smtClean="0"/>
              <a:t>停留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  <a:p>
            <a:pPr algn="ctr"/>
            <a:r>
              <a:rPr lang="zh-TW" altLang="en-US" sz="4400" b="1" dirty="0"/>
              <a:t>只要你</a:t>
            </a:r>
            <a:r>
              <a:rPr lang="zh-TW" altLang="en-US" sz="4400" b="1" dirty="0" smtClean="0"/>
              <a:t>願意</a:t>
            </a:r>
            <a:r>
              <a:rPr lang="en-US" altLang="zh-TW" sz="4400" b="1" dirty="0"/>
              <a:t> </a:t>
            </a:r>
            <a:r>
              <a:rPr lang="en-US" altLang="zh-TW" sz="4400" b="1" dirty="0" smtClean="0"/>
              <a:t> </a:t>
            </a:r>
            <a:r>
              <a:rPr lang="zh-TW" altLang="en-US" sz="4400" b="1" dirty="0" smtClean="0"/>
              <a:t>小</a:t>
            </a:r>
            <a:r>
              <a:rPr lang="zh-TW" altLang="en-US" sz="4400" b="1" dirty="0"/>
              <a:t>小</a:t>
            </a:r>
            <a:r>
              <a:rPr lang="zh-TW" altLang="en-US" sz="4400" b="1" dirty="0" smtClean="0"/>
              <a:t>亮光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能</a:t>
            </a:r>
            <a:r>
              <a:rPr lang="zh-TW" altLang="en-US" sz="4400" b="1" dirty="0"/>
              <a:t>在黑暗裡</a:t>
            </a:r>
            <a:r>
              <a:rPr lang="zh-TW" altLang="en-US" sz="4400" b="1" dirty="0" smtClean="0"/>
              <a:t>照亮</a:t>
            </a:r>
            <a:endParaRPr lang="en-US" altLang="zh-TW" sz="4400" b="1" dirty="0" smtClean="0"/>
          </a:p>
          <a:p>
            <a:pPr algn="ctr"/>
            <a:endParaRPr lang="en-US" sz="36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32449" y="1371600"/>
            <a:ext cx="6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yī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gè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mèng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xiǎng</a:t>
            </a:r>
            <a:r>
              <a:rPr lang="en-US" sz="2400" b="1" dirty="0" smtClean="0"/>
              <a:t> </a:t>
            </a:r>
            <a:r>
              <a:rPr lang="en-US" sz="2400" b="1" dirty="0" err="1"/>
              <a:t>zài</a:t>
            </a:r>
            <a:r>
              <a:rPr lang="en-US" sz="2400" b="1" dirty="0"/>
              <a:t> </a:t>
            </a:r>
            <a:r>
              <a:rPr lang="en-US" sz="2400" b="1" dirty="0" err="1"/>
              <a:t>wǒ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xīn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tóu</a:t>
            </a:r>
            <a:endParaRPr 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28596" y="269654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yī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lù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shàng</a:t>
            </a:r>
            <a:r>
              <a:rPr lang="en-US" sz="2400" b="1" dirty="0" smtClean="0"/>
              <a:t> </a:t>
            </a:r>
            <a:r>
              <a:rPr lang="en-US" sz="2400" b="1" dirty="0" err="1"/>
              <a:t>bù</a:t>
            </a:r>
            <a:r>
              <a:rPr lang="en-US" sz="2400" b="1" dirty="0"/>
              <a:t> </a:t>
            </a:r>
            <a:r>
              <a:rPr lang="en-US" sz="2400" b="1" dirty="0" err="1" smtClean="0"/>
              <a:t>gāi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rén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dú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zì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tíng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liú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0400" y="4049486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zhǐ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yào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nǐ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yuàn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yì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xiǎo</a:t>
            </a:r>
            <a:r>
              <a:rPr lang="en-US" sz="2400" b="1" dirty="0" smtClean="0"/>
              <a:t> </a:t>
            </a:r>
            <a:r>
              <a:rPr lang="en-US" sz="2400" b="1" dirty="0" err="1"/>
              <a:t>xiǎo</a:t>
            </a:r>
            <a:r>
              <a:rPr lang="en-US" sz="2400" b="1" dirty="0"/>
              <a:t> </a:t>
            </a:r>
            <a:r>
              <a:rPr lang="en-US" sz="2400" b="1" dirty="0" err="1" smtClean="0"/>
              <a:t>liàng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guāng</a:t>
            </a:r>
            <a:endParaRPr 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22914" y="5318449"/>
            <a:ext cx="539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néng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zài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hēi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àn</a:t>
            </a:r>
            <a:r>
              <a:rPr lang="en-US" sz="2400" b="1" dirty="0" smtClean="0"/>
              <a:t>     </a:t>
            </a:r>
            <a:r>
              <a:rPr lang="en-US" sz="2400" b="1" dirty="0" err="1"/>
              <a:t>lǐ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zhào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liàng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43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" y="616892"/>
            <a:ext cx="12191999" cy="538609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為所愛的發出</a:t>
            </a:r>
            <a:r>
              <a:rPr lang="zh-TW" altLang="en-US" sz="4400" b="1" dirty="0" smtClean="0"/>
              <a:t>聲音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唱</a:t>
            </a:r>
            <a:r>
              <a:rPr lang="zh-TW" altLang="en-US" sz="4400" b="1" dirty="0"/>
              <a:t>一首歌讓世界</a:t>
            </a:r>
            <a:r>
              <a:rPr lang="zh-TW" altLang="en-US" sz="4400" b="1" dirty="0" smtClean="0"/>
              <a:t>傾聽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  <a:p>
            <a:pPr algn="ctr"/>
            <a:r>
              <a:rPr lang="zh-TW" altLang="en-US" sz="4400" b="1" dirty="0"/>
              <a:t>手握著手就有</a:t>
            </a:r>
            <a:r>
              <a:rPr lang="zh-TW" altLang="en-US" sz="4400" b="1" dirty="0" smtClean="0"/>
              <a:t>溫暖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活</a:t>
            </a:r>
            <a:r>
              <a:rPr lang="zh-TW" altLang="en-US" sz="4400" b="1" dirty="0"/>
              <a:t>得精彩都是因為</a:t>
            </a:r>
            <a:r>
              <a:rPr lang="zh-TW" altLang="en-US" sz="4400" b="1" dirty="0" smtClean="0"/>
              <a:t>愛</a:t>
            </a:r>
            <a:endParaRPr lang="en-US" altLang="zh-TW" sz="4400" b="1" dirty="0" smtClean="0"/>
          </a:p>
          <a:p>
            <a:pPr algn="ctr"/>
            <a:endParaRPr lang="en-US" sz="36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32449" y="1371600"/>
            <a:ext cx="6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suǒ</a:t>
            </a:r>
            <a:r>
              <a:rPr lang="en-US" sz="2400" b="1" dirty="0" smtClean="0"/>
              <a:t>    </a:t>
            </a:r>
            <a:r>
              <a:rPr lang="en-US" sz="2400" b="1" dirty="0" err="1"/>
              <a:t>ài</a:t>
            </a:r>
            <a:r>
              <a:rPr lang="en-US" sz="2400" b="1" dirty="0"/>
              <a:t> </a:t>
            </a:r>
            <a:r>
              <a:rPr lang="en-US" sz="2400" b="1" dirty="0" smtClean="0"/>
              <a:t>   de   </a:t>
            </a:r>
            <a:r>
              <a:rPr lang="en-US" sz="2400" b="1" dirty="0" err="1" smtClean="0"/>
              <a:t>fā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chū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</a:t>
            </a:r>
            <a:r>
              <a:rPr lang="en-US" sz="2400" b="1" dirty="0" err="1"/>
              <a:t>ē</a:t>
            </a:r>
            <a:r>
              <a:rPr lang="en-US" sz="2400" b="1" dirty="0" err="1" smtClean="0"/>
              <a:t>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yīn</a:t>
            </a:r>
            <a:endParaRPr 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28596" y="269654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chàng</a:t>
            </a:r>
            <a:r>
              <a:rPr lang="en-US" sz="2400" b="1" dirty="0" smtClean="0"/>
              <a:t> </a:t>
            </a:r>
            <a:r>
              <a:rPr lang="en-US" sz="2400" b="1" dirty="0" err="1"/>
              <a:t>yī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shǒu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gē</a:t>
            </a:r>
            <a:r>
              <a:rPr lang="en-US" sz="2400" b="1" dirty="0"/>
              <a:t>  </a:t>
            </a:r>
            <a:r>
              <a:rPr lang="en-US" sz="2400" b="1" dirty="0" err="1" smtClean="0"/>
              <a:t>ràng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shì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jiè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qīng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tīng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0400" y="4049486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shǒu</a:t>
            </a:r>
            <a:r>
              <a:rPr lang="en-US" sz="2400" b="1" dirty="0" smtClean="0"/>
              <a:t>  </a:t>
            </a:r>
            <a:r>
              <a:rPr lang="en-US" sz="2400" b="1" dirty="0" err="1"/>
              <a:t>wò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shǒu</a:t>
            </a:r>
            <a:r>
              <a:rPr lang="en-US" sz="2400" b="1" dirty="0" smtClean="0"/>
              <a:t> </a:t>
            </a:r>
            <a:r>
              <a:rPr lang="en-US" sz="2400" b="1" dirty="0" err="1"/>
              <a:t>jiù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wēn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nuǎn</a:t>
            </a:r>
            <a:endParaRPr 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33665" y="5318449"/>
            <a:ext cx="56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huó</a:t>
            </a:r>
            <a:r>
              <a:rPr lang="en-US" sz="2400" b="1" dirty="0" smtClean="0"/>
              <a:t> </a:t>
            </a:r>
            <a:r>
              <a:rPr lang="en-US" sz="2400" b="1" dirty="0" err="1"/>
              <a:t>dé</a:t>
            </a: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jīng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cǎi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dōu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shì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yīn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ài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76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" y="616892"/>
            <a:ext cx="12191999" cy="538609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為愛而</a:t>
            </a:r>
            <a:r>
              <a:rPr lang="zh-TW" altLang="en-US" sz="4400" b="1" dirty="0" smtClean="0"/>
              <a:t>生  為</a:t>
            </a:r>
            <a:r>
              <a:rPr lang="zh-TW" altLang="en-US" sz="4400" b="1" dirty="0"/>
              <a:t>愛而</a:t>
            </a:r>
            <a:r>
              <a:rPr lang="zh-TW" altLang="en-US" sz="4400" b="1" dirty="0" smtClean="0"/>
              <a:t>活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為</a:t>
            </a:r>
            <a:r>
              <a:rPr lang="zh-TW" altLang="en-US" sz="4400" b="1" dirty="0"/>
              <a:t>愛去付出擁抱不</a:t>
            </a:r>
            <a:r>
              <a:rPr lang="zh-TW" altLang="en-US" sz="4400" b="1" dirty="0" smtClean="0"/>
              <a:t>放手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  <a:p>
            <a:pPr algn="ctr"/>
            <a:r>
              <a:rPr lang="zh-TW" altLang="en-US" sz="4400" b="1" dirty="0"/>
              <a:t>為愛</a:t>
            </a:r>
            <a:r>
              <a:rPr lang="zh-TW" altLang="en-US" sz="4400" b="1" dirty="0" smtClean="0"/>
              <a:t>流淚  為</a:t>
            </a:r>
            <a:r>
              <a:rPr lang="zh-TW" altLang="en-US" sz="4400" b="1" dirty="0"/>
              <a:t>愛而</a:t>
            </a:r>
            <a:r>
              <a:rPr lang="zh-TW" altLang="en-US" sz="4400" b="1" dirty="0" smtClean="0"/>
              <a:t>笑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為</a:t>
            </a:r>
            <a:r>
              <a:rPr lang="zh-TW" altLang="en-US" sz="4400" b="1" dirty="0"/>
              <a:t>愛我願意一路</a:t>
            </a:r>
            <a:r>
              <a:rPr lang="zh-TW" altLang="en-US" sz="4400" b="1" dirty="0" smtClean="0"/>
              <a:t>同行</a:t>
            </a:r>
            <a:endParaRPr lang="en-US" altLang="zh-TW" sz="4400" b="1" dirty="0" smtClean="0"/>
          </a:p>
          <a:p>
            <a:pPr algn="ctr"/>
            <a:endParaRPr 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32449" y="1371600"/>
            <a:ext cx="6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  </a:t>
            </a:r>
            <a:r>
              <a:rPr lang="en-US" sz="2400" b="1" dirty="0" err="1"/>
              <a:t>ér</a:t>
            </a:r>
            <a:r>
              <a:rPr lang="en-US" sz="2400" b="1" dirty="0"/>
              <a:t> </a:t>
            </a:r>
            <a:r>
              <a:rPr lang="en-US" altLang="zh-CN" sz="2400" b="1" dirty="0" err="1" smtClean="0"/>
              <a:t>sh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ē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2400" b="1" dirty="0" smtClean="0"/>
              <a:t>   </a:t>
            </a:r>
            <a:r>
              <a:rPr lang="en-US" sz="2400" b="1" dirty="0" err="1"/>
              <a:t>wèi</a:t>
            </a: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ér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huó</a:t>
            </a:r>
            <a:endParaRPr 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28596" y="269654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qù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fù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chū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yǒng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bào</a:t>
            </a:r>
            <a:r>
              <a:rPr lang="en-US" sz="2400" b="1" dirty="0" smtClean="0"/>
              <a:t> </a:t>
            </a:r>
            <a:r>
              <a:rPr lang="en-US" sz="2400" b="1" dirty="0" err="1"/>
              <a:t>bù</a:t>
            </a:r>
            <a:r>
              <a:rPr lang="en-US" sz="2400" b="1" dirty="0"/>
              <a:t> </a:t>
            </a:r>
            <a:r>
              <a:rPr lang="en-US" sz="2400" b="1" dirty="0" smtClean="0"/>
              <a:t>fang </a:t>
            </a:r>
            <a:r>
              <a:rPr lang="en-US" sz="2400" b="1" dirty="0" err="1" smtClean="0"/>
              <a:t>shǒu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0400" y="4049486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</a:t>
            </a:r>
            <a:r>
              <a:rPr lang="en-US" sz="2400" b="1" dirty="0" err="1"/>
              <a:t>ài</a:t>
            </a: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liú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lèi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</a:t>
            </a:r>
            <a:r>
              <a:rPr lang="en-US" sz="2400" b="1" dirty="0" err="1"/>
              <a:t>ài</a:t>
            </a: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ér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xiào</a:t>
            </a:r>
            <a:endParaRPr 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33665" y="5318449"/>
            <a:ext cx="56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 </a:t>
            </a:r>
            <a:r>
              <a:rPr lang="en-US" sz="2400" b="1" dirty="0" err="1"/>
              <a:t>ài</a:t>
            </a: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wǒ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yuàn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yì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yī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lù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tóng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xíng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81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" y="616892"/>
            <a:ext cx="12191999" cy="5509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愛裡沒有</a:t>
            </a:r>
            <a:r>
              <a:rPr lang="zh-TW" altLang="en-US" sz="4400" b="1" dirty="0" smtClean="0"/>
              <a:t>孤單  沒有懼怕</a:t>
            </a:r>
            <a:endParaRPr lang="en-US" altLang="zh-TW" sz="4400" b="1" dirty="0" smtClean="0"/>
          </a:p>
          <a:p>
            <a:pPr algn="ctr"/>
            <a:endParaRPr lang="en-US" altLang="zh-TW" sz="4400" b="1" dirty="0"/>
          </a:p>
          <a:p>
            <a:pPr algn="ctr"/>
            <a:r>
              <a:rPr lang="zh-TW" altLang="en-US" sz="4400" b="1" dirty="0" smtClean="0"/>
              <a:t>放下</a:t>
            </a:r>
            <a:r>
              <a:rPr lang="zh-TW" altLang="en-US" sz="4400" b="1" dirty="0"/>
              <a:t>自己多走一里</a:t>
            </a:r>
            <a:r>
              <a:rPr lang="zh-TW" altLang="en-US" sz="4400" b="1" dirty="0" smtClean="0"/>
              <a:t>路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  <a:p>
            <a:pPr algn="ctr"/>
            <a:r>
              <a:rPr lang="zh-TW" altLang="en-US" sz="4400" b="1" dirty="0"/>
              <a:t>單單相信沒有</a:t>
            </a:r>
            <a:r>
              <a:rPr lang="zh-TW" altLang="en-US" sz="4400" b="1" dirty="0" smtClean="0"/>
              <a:t>保留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因為</a:t>
            </a:r>
            <a:r>
              <a:rPr lang="zh-TW" altLang="en-US" sz="4400" b="1" dirty="0"/>
              <a:t>愛裡滿有</a:t>
            </a:r>
            <a:r>
              <a:rPr lang="zh-TW" altLang="en-US" sz="4400" b="1" dirty="0" smtClean="0"/>
              <a:t>奇蹟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32449" y="1371600"/>
            <a:ext cx="6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lǐ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méi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gū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dān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méi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jù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pà</a:t>
            </a:r>
            <a:endParaRPr 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28596" y="269654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fang  </a:t>
            </a:r>
            <a:r>
              <a:rPr lang="en-US" sz="2400" b="1" dirty="0" err="1" smtClean="0"/>
              <a:t>xià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zì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jǐ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duō</a:t>
            </a:r>
            <a:r>
              <a:rPr lang="en-US" sz="2400" b="1" dirty="0" smtClean="0"/>
              <a:t>  </a:t>
            </a:r>
            <a:r>
              <a:rPr lang="en-US" sz="2400" b="1" dirty="0" err="1"/>
              <a:t>zǒu</a:t>
            </a: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yī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lǐ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lù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0400" y="4049486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</a:t>
            </a:r>
            <a:r>
              <a:rPr lang="en-US" sz="2400" b="1" dirty="0" err="1" smtClean="0"/>
              <a:t>dān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dān</a:t>
            </a:r>
            <a:r>
              <a:rPr lang="en-US" sz="2400" b="1" dirty="0" smtClean="0"/>
              <a:t> </a:t>
            </a:r>
            <a:r>
              <a:rPr lang="en-US" sz="2400" b="1" dirty="0" err="1"/>
              <a:t>xiàng</a:t>
            </a:r>
            <a:r>
              <a:rPr lang="en-US" sz="2400" b="1" dirty="0"/>
              <a:t> </a:t>
            </a:r>
            <a:r>
              <a:rPr lang="en-US" sz="2400" b="1" dirty="0" err="1"/>
              <a:t>xìn</a:t>
            </a:r>
            <a:r>
              <a:rPr lang="en-US" sz="2400" b="1" dirty="0"/>
              <a:t> </a:t>
            </a:r>
            <a:r>
              <a:rPr lang="en-US" sz="2400" b="1" dirty="0" err="1" smtClean="0"/>
              <a:t>méi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bǎo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liú</a:t>
            </a:r>
            <a:endParaRPr 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33665" y="5318449"/>
            <a:ext cx="56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</a:t>
            </a:r>
            <a:r>
              <a:rPr lang="en-US" sz="2400" b="1" dirty="0" err="1" smtClean="0"/>
              <a:t>yīn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lǐ</a:t>
            </a:r>
            <a:r>
              <a:rPr lang="en-US" sz="2400" b="1" dirty="0" smtClean="0"/>
              <a:t>   </a:t>
            </a:r>
            <a:r>
              <a:rPr lang="en-US" sz="2400" b="1" dirty="0" err="1"/>
              <a:t>mǎn</a:t>
            </a:r>
            <a:r>
              <a:rPr lang="en-US" sz="2400" b="1" dirty="0"/>
              <a:t>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qí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jī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98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" y="616892"/>
            <a:ext cx="12191999" cy="5509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愛將不可能變為</a:t>
            </a:r>
            <a:r>
              <a:rPr lang="zh-TW" altLang="en-US" sz="4400" b="1" dirty="0" smtClean="0"/>
              <a:t>可能</a:t>
            </a:r>
            <a:endParaRPr lang="en-US" altLang="zh-TW" sz="4400" b="1" dirty="0" smtClean="0"/>
          </a:p>
          <a:p>
            <a:pPr algn="ctr"/>
            <a:endParaRPr lang="en-US" altLang="zh-TW" sz="4400" b="1" dirty="0"/>
          </a:p>
          <a:p>
            <a:pPr algn="ctr"/>
            <a:r>
              <a:rPr lang="zh-TW" altLang="en-US" sz="4400" b="1" dirty="0" smtClean="0"/>
              <a:t>能</a:t>
            </a:r>
            <a:r>
              <a:rPr lang="zh-TW" altLang="en-US" sz="4400" b="1" dirty="0"/>
              <a:t>傳遞</a:t>
            </a:r>
            <a:r>
              <a:rPr lang="zh-TW" altLang="en-US" sz="4400" b="1" dirty="0" smtClean="0"/>
              <a:t>愛</a:t>
            </a:r>
            <a:endParaRPr lang="en-US" altLang="zh-TW" sz="4400" b="1" dirty="0" smtClean="0"/>
          </a:p>
          <a:p>
            <a:pPr algn="ctr"/>
            <a:endParaRPr lang="en-US" altLang="zh-TW" sz="4400" b="1" dirty="0"/>
          </a:p>
          <a:p>
            <a:pPr algn="ctr"/>
            <a:r>
              <a:rPr lang="zh-TW" altLang="en-US" sz="4400" b="1" dirty="0" smtClean="0"/>
              <a:t>為</a:t>
            </a:r>
            <a:r>
              <a:rPr lang="zh-TW" altLang="en-US" sz="4400" b="1" dirty="0"/>
              <a:t>愛活</a:t>
            </a:r>
            <a:r>
              <a:rPr lang="zh-TW" altLang="en-US" sz="4400" b="1" dirty="0" smtClean="0"/>
              <a:t>過</a:t>
            </a:r>
            <a:endParaRPr lang="en-US" altLang="zh-TW" sz="4400" b="1" dirty="0" smtClean="0"/>
          </a:p>
          <a:p>
            <a:pPr algn="ctr"/>
            <a:endParaRPr lang="en-US" altLang="zh-TW" sz="4400" b="1" dirty="0"/>
          </a:p>
          <a:p>
            <a:pPr algn="ctr"/>
            <a:r>
              <a:rPr lang="zh-TW" altLang="en-US" sz="4400" b="1" dirty="0" smtClean="0"/>
              <a:t>就是值得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32449" y="1371600"/>
            <a:ext cx="6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jiàng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bù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kě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néng</a:t>
            </a:r>
            <a:r>
              <a:rPr lang="en-US" sz="2400" b="1" dirty="0" smtClean="0"/>
              <a:t> </a:t>
            </a:r>
            <a:r>
              <a:rPr lang="en-US" sz="2400" b="1" dirty="0" err="1"/>
              <a:t>biàn</a:t>
            </a:r>
            <a:r>
              <a:rPr lang="en-US" sz="2400" b="1" dirty="0"/>
              <a:t> </a:t>
            </a:r>
            <a:r>
              <a:rPr lang="en-US" sz="2400" b="1" dirty="0" err="1" smtClean="0"/>
              <a:t>wéi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kě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néng</a:t>
            </a:r>
            <a:endParaRPr 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28596" y="269654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	       </a:t>
            </a:r>
            <a:r>
              <a:rPr lang="en-US" sz="2400" b="1" dirty="0" err="1" smtClean="0"/>
              <a:t>néng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chuán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dì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ài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0400" y="4049486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      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</a:t>
            </a:r>
            <a:r>
              <a:rPr lang="en-US" sz="2400" b="1" dirty="0" err="1"/>
              <a:t>ài</a:t>
            </a: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huó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guò</a:t>
            </a:r>
            <a:endParaRPr 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33665" y="5318449"/>
            <a:ext cx="56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          </a:t>
            </a:r>
            <a:r>
              <a:rPr lang="en-US" sz="2400" b="1" dirty="0" err="1" smtClean="0"/>
              <a:t>jiù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shì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zhí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dé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27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8475" y="1012954"/>
            <a:ext cx="69381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心頭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5/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亮光</a:t>
            </a: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不該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6/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黑暗</a:t>
            </a: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獨自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7/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照亮</a:t>
            </a: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願意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3224" y="1735494"/>
            <a:ext cx="65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Xīn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tóu</a:t>
            </a:r>
            <a:r>
              <a:rPr lang="en-US" sz="2400" b="1" dirty="0" smtClean="0"/>
              <a:t> 			        </a:t>
            </a:r>
            <a:r>
              <a:rPr lang="en-US" sz="2400" b="1" dirty="0" err="1" smtClean="0"/>
              <a:t>liàng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guāng</a:t>
            </a:r>
            <a:endParaRPr 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3224" y="3111088"/>
            <a:ext cx="579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  <a:r>
              <a:rPr lang="en-US" sz="2400" b="1" dirty="0" err="1" smtClean="0"/>
              <a:t>Bú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gài</a:t>
            </a:r>
            <a:r>
              <a:rPr lang="en-US" sz="2400" b="1" dirty="0" smtClean="0"/>
              <a:t> 			           </a:t>
            </a:r>
            <a:r>
              <a:rPr lang="en-US" sz="2400" b="1" dirty="0" err="1" smtClean="0"/>
              <a:t>hēi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àn</a:t>
            </a:r>
            <a:endParaRPr lang="en-US" sz="24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8474" y="4429919"/>
            <a:ext cx="655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</a:t>
            </a:r>
            <a:r>
              <a:rPr lang="en-US" sz="2400" b="1" dirty="0" err="1" smtClean="0"/>
              <a:t>Dú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zì</a:t>
            </a:r>
            <a:r>
              <a:rPr lang="en-US" sz="2400" b="1" dirty="0" smtClean="0"/>
              <a:t> 			       </a:t>
            </a:r>
            <a:r>
              <a:rPr lang="en-US" sz="2400" b="1" dirty="0" err="1" smtClean="0"/>
              <a:t>zhào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liàng</a:t>
            </a:r>
            <a:endParaRPr lang="en-US" sz="2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7829" y="5845046"/>
            <a:ext cx="184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</a:t>
            </a:r>
            <a:r>
              <a:rPr lang="en-US" sz="2400" b="1" dirty="0" err="1" smtClean="0"/>
              <a:t>yuàn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yì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72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" y="616892"/>
            <a:ext cx="12191999" cy="538609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有一個夢想在我</a:t>
            </a:r>
            <a:r>
              <a:rPr lang="zh-TW" altLang="en-US" sz="4400" b="1" dirty="0" smtClean="0"/>
              <a:t>心頭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一路上</a:t>
            </a:r>
            <a:r>
              <a:rPr lang="zh-TW" altLang="en-US" sz="4400" b="1" dirty="0"/>
              <a:t>不該有人獨自</a:t>
            </a:r>
            <a:r>
              <a:rPr lang="zh-TW" altLang="en-US" sz="4400" b="1" dirty="0" smtClean="0"/>
              <a:t>停留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  <a:p>
            <a:pPr algn="ctr"/>
            <a:r>
              <a:rPr lang="zh-TW" altLang="en-US" sz="4400" b="1" dirty="0"/>
              <a:t>只要你</a:t>
            </a:r>
            <a:r>
              <a:rPr lang="zh-TW" altLang="en-US" sz="4400" b="1" dirty="0" smtClean="0"/>
              <a:t>願意</a:t>
            </a:r>
            <a:r>
              <a:rPr lang="en-US" altLang="zh-TW" sz="4400" b="1" dirty="0"/>
              <a:t> </a:t>
            </a:r>
            <a:r>
              <a:rPr lang="en-US" altLang="zh-TW" sz="4400" b="1" dirty="0" smtClean="0"/>
              <a:t> </a:t>
            </a:r>
            <a:r>
              <a:rPr lang="zh-TW" altLang="en-US" sz="4400" b="1" dirty="0" smtClean="0"/>
              <a:t>小</a:t>
            </a:r>
            <a:r>
              <a:rPr lang="zh-TW" altLang="en-US" sz="4400" b="1" dirty="0"/>
              <a:t>小</a:t>
            </a:r>
            <a:r>
              <a:rPr lang="zh-TW" altLang="en-US" sz="4400" b="1" dirty="0" smtClean="0"/>
              <a:t>亮光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能</a:t>
            </a:r>
            <a:r>
              <a:rPr lang="zh-TW" altLang="en-US" sz="4400" b="1" dirty="0"/>
              <a:t>在黑暗裡</a:t>
            </a:r>
            <a:r>
              <a:rPr lang="zh-TW" altLang="en-US" sz="4400" b="1" dirty="0" smtClean="0"/>
              <a:t>照亮</a:t>
            </a:r>
            <a:endParaRPr lang="en-US" altLang="zh-TW" sz="4400" b="1" dirty="0" smtClean="0"/>
          </a:p>
          <a:p>
            <a:pPr algn="ctr"/>
            <a:endParaRPr lang="en-US" sz="36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32449" y="1371600"/>
            <a:ext cx="6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yī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gè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mèng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xiǎng</a:t>
            </a:r>
            <a:r>
              <a:rPr lang="en-US" sz="2400" b="1" dirty="0" smtClean="0"/>
              <a:t> </a:t>
            </a:r>
            <a:r>
              <a:rPr lang="en-US" sz="2400" b="1" dirty="0" err="1"/>
              <a:t>zài</a:t>
            </a:r>
            <a:r>
              <a:rPr lang="en-US" sz="2400" b="1" dirty="0"/>
              <a:t> </a:t>
            </a:r>
            <a:r>
              <a:rPr lang="en-US" sz="2400" b="1" dirty="0" err="1"/>
              <a:t>wǒ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xīn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tóu</a:t>
            </a:r>
            <a:endParaRPr 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28596" y="269654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yī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lù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shàng</a:t>
            </a:r>
            <a:r>
              <a:rPr lang="en-US" sz="2400" b="1" dirty="0" smtClean="0"/>
              <a:t> </a:t>
            </a:r>
            <a:r>
              <a:rPr lang="en-US" sz="2400" b="1" dirty="0" err="1"/>
              <a:t>bù</a:t>
            </a:r>
            <a:r>
              <a:rPr lang="en-US" sz="2400" b="1" dirty="0"/>
              <a:t> </a:t>
            </a:r>
            <a:r>
              <a:rPr lang="en-US" sz="2400" b="1" dirty="0" err="1" smtClean="0"/>
              <a:t>gāi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rén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dú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zì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tíng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liú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0400" y="4049486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zhǐ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yào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nǐ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yuàn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yì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xiǎo</a:t>
            </a:r>
            <a:r>
              <a:rPr lang="en-US" sz="2400" b="1" dirty="0" smtClean="0"/>
              <a:t> </a:t>
            </a:r>
            <a:r>
              <a:rPr lang="en-US" sz="2400" b="1" dirty="0" err="1"/>
              <a:t>xiǎo</a:t>
            </a:r>
            <a:r>
              <a:rPr lang="en-US" sz="2400" b="1" dirty="0"/>
              <a:t> </a:t>
            </a:r>
            <a:r>
              <a:rPr lang="en-US" sz="2400" b="1" dirty="0" err="1" smtClean="0"/>
              <a:t>liàng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guāng</a:t>
            </a:r>
            <a:endParaRPr 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22914" y="5318449"/>
            <a:ext cx="539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néng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zài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hēi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àn</a:t>
            </a:r>
            <a:r>
              <a:rPr lang="en-US" sz="2400" b="1" dirty="0" smtClean="0"/>
              <a:t>     </a:t>
            </a:r>
            <a:r>
              <a:rPr lang="en-US" sz="2400" b="1" dirty="0" err="1"/>
              <a:t>lǐ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zhào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liàng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5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8475" y="1012954"/>
            <a:ext cx="69381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8/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發出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12/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手握手</a:t>
            </a: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9/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聲音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13/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溫暖</a:t>
            </a: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讓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14/</a:t>
            </a:r>
            <a:r>
              <a:rPr lang="zh-CN" altLang="en-US" sz="4400" b="1" dirty="0">
                <a:solidFill>
                  <a:srgbClr val="FF0000"/>
                </a:solidFill>
              </a:rPr>
              <a:t>活</a:t>
            </a:r>
            <a:endParaRPr lang="en-US" altLang="zh-TW" sz="4400" b="1" dirty="0" smtClean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傾聽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15/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精彩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3224" y="1735494"/>
            <a:ext cx="65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  <a:r>
              <a:rPr lang="en-US" sz="2400" b="1" dirty="0" err="1" smtClean="0"/>
              <a:t>fā</a:t>
            </a:r>
            <a:r>
              <a:rPr lang="en-US" sz="2400" b="1" dirty="0" smtClean="0"/>
              <a:t>    </a:t>
            </a:r>
            <a:r>
              <a:rPr lang="en-US" sz="2400" b="1" dirty="0" err="1"/>
              <a:t>chū</a:t>
            </a:r>
            <a:r>
              <a:rPr lang="en-US" sz="2400" b="1" dirty="0"/>
              <a:t> </a:t>
            </a:r>
            <a:r>
              <a:rPr lang="en-US" sz="2400" b="1" dirty="0" smtClean="0"/>
              <a:t>			            </a:t>
            </a:r>
            <a:r>
              <a:rPr lang="en-US" sz="2400" b="1" dirty="0" err="1" smtClean="0"/>
              <a:t>shǒu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wò</a:t>
            </a:r>
            <a:r>
              <a:rPr lang="en-US" sz="2400" b="1" dirty="0" smtClean="0"/>
              <a:t> </a:t>
            </a:r>
            <a:r>
              <a:rPr lang="en-US" sz="2400" b="1" dirty="0" err="1"/>
              <a:t>shǒu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3224" y="3111088"/>
            <a:ext cx="644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</a:t>
            </a:r>
            <a:r>
              <a:rPr lang="en-US" sz="2400" b="1" dirty="0" err="1" smtClean="0"/>
              <a:t>shēng</a:t>
            </a:r>
            <a:r>
              <a:rPr lang="en-US" sz="2400" b="1" dirty="0" smtClean="0"/>
              <a:t> </a:t>
            </a:r>
            <a:r>
              <a:rPr lang="en-US" sz="2400" b="1" dirty="0" err="1"/>
              <a:t>yīn</a:t>
            </a:r>
            <a:r>
              <a:rPr lang="en-US" sz="2400" b="1" dirty="0"/>
              <a:t> </a:t>
            </a:r>
            <a:r>
              <a:rPr lang="en-US" sz="2400" b="1" dirty="0" smtClean="0"/>
              <a:t>			            </a:t>
            </a:r>
            <a:r>
              <a:rPr lang="en-US" sz="2400" b="1" dirty="0" err="1"/>
              <a:t>wēn</a:t>
            </a:r>
            <a:r>
              <a:rPr lang="en-US" sz="2400" b="1" dirty="0"/>
              <a:t> </a:t>
            </a:r>
            <a:r>
              <a:rPr lang="en-US" sz="2400" b="1" dirty="0" err="1"/>
              <a:t>nuǎn</a:t>
            </a:r>
            <a:endParaRPr lang="en-US" sz="24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8474" y="4429919"/>
            <a:ext cx="655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ràng</a:t>
            </a:r>
            <a:r>
              <a:rPr lang="en-US" sz="2400" b="1" dirty="0" smtClean="0"/>
              <a:t> 			            </a:t>
            </a:r>
            <a:r>
              <a:rPr lang="en-US" sz="2400" b="1" dirty="0" err="1"/>
              <a:t>huó</a:t>
            </a:r>
            <a:endParaRPr lang="en-US" sz="2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7829" y="5845046"/>
            <a:ext cx="686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qīng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tīng</a:t>
            </a:r>
            <a:r>
              <a:rPr lang="en-US" sz="2400" b="1" dirty="0" smtClean="0"/>
              <a:t> 			            </a:t>
            </a:r>
            <a:r>
              <a:rPr lang="en-US" sz="2400" b="1" dirty="0" err="1" smtClean="0"/>
              <a:t>jīng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cǎi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41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" y="616892"/>
            <a:ext cx="12191999" cy="538609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為所愛的發出</a:t>
            </a:r>
            <a:r>
              <a:rPr lang="zh-TW" altLang="en-US" sz="4400" b="1" dirty="0" smtClean="0"/>
              <a:t>聲音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唱</a:t>
            </a:r>
            <a:r>
              <a:rPr lang="zh-TW" altLang="en-US" sz="4400" b="1" dirty="0"/>
              <a:t>一首歌讓世界</a:t>
            </a:r>
            <a:r>
              <a:rPr lang="zh-TW" altLang="en-US" sz="4400" b="1" dirty="0" smtClean="0"/>
              <a:t>傾聽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  <a:p>
            <a:pPr algn="ctr"/>
            <a:r>
              <a:rPr lang="zh-TW" altLang="en-US" sz="4400" b="1" dirty="0"/>
              <a:t>手握著手就有</a:t>
            </a:r>
            <a:r>
              <a:rPr lang="zh-TW" altLang="en-US" sz="4400" b="1" dirty="0" smtClean="0"/>
              <a:t>溫暖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活</a:t>
            </a:r>
            <a:r>
              <a:rPr lang="zh-TW" altLang="en-US" sz="4400" b="1" dirty="0"/>
              <a:t>得精彩都是因為</a:t>
            </a:r>
            <a:r>
              <a:rPr lang="zh-TW" altLang="en-US" sz="4400" b="1" dirty="0" smtClean="0"/>
              <a:t>愛</a:t>
            </a:r>
            <a:endParaRPr lang="en-US" altLang="zh-TW" sz="4400" b="1" dirty="0" smtClean="0"/>
          </a:p>
          <a:p>
            <a:pPr algn="ctr"/>
            <a:endParaRPr lang="en-US" sz="36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32449" y="1371600"/>
            <a:ext cx="6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suǒ</a:t>
            </a:r>
            <a:r>
              <a:rPr lang="en-US" sz="2400" b="1" dirty="0" smtClean="0"/>
              <a:t>    </a:t>
            </a:r>
            <a:r>
              <a:rPr lang="en-US" sz="2400" b="1" dirty="0" err="1"/>
              <a:t>ài</a:t>
            </a:r>
            <a:r>
              <a:rPr lang="en-US" sz="2400" b="1" dirty="0"/>
              <a:t> </a:t>
            </a:r>
            <a:r>
              <a:rPr lang="en-US" sz="2400" b="1" dirty="0" smtClean="0"/>
              <a:t>   de   </a:t>
            </a:r>
            <a:r>
              <a:rPr lang="en-US" sz="2400" b="1" dirty="0" err="1" smtClean="0"/>
              <a:t>fā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chū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</a:t>
            </a:r>
            <a:r>
              <a:rPr lang="en-US" sz="2400" b="1" dirty="0" err="1"/>
              <a:t>ē</a:t>
            </a:r>
            <a:r>
              <a:rPr lang="en-US" sz="2400" b="1" dirty="0" err="1" smtClean="0"/>
              <a:t>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yīn</a:t>
            </a:r>
            <a:endParaRPr 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28596" y="269654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chàng</a:t>
            </a:r>
            <a:r>
              <a:rPr lang="en-US" sz="2400" b="1" dirty="0" smtClean="0"/>
              <a:t> </a:t>
            </a:r>
            <a:r>
              <a:rPr lang="en-US" sz="2400" b="1" dirty="0" err="1"/>
              <a:t>yī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shǒu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gē</a:t>
            </a:r>
            <a:r>
              <a:rPr lang="en-US" sz="2400" b="1" dirty="0"/>
              <a:t>  </a:t>
            </a:r>
            <a:r>
              <a:rPr lang="en-US" sz="2400" b="1" dirty="0" err="1" smtClean="0"/>
              <a:t>ràng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shì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jiè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qīng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tīng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0400" y="4049486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shǒu</a:t>
            </a:r>
            <a:r>
              <a:rPr lang="en-US" sz="2400" b="1" dirty="0" smtClean="0"/>
              <a:t>  </a:t>
            </a:r>
            <a:r>
              <a:rPr lang="en-US" sz="2400" b="1" dirty="0" err="1"/>
              <a:t>wò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shǒu</a:t>
            </a:r>
            <a:r>
              <a:rPr lang="en-US" sz="2400" b="1" dirty="0" smtClean="0"/>
              <a:t> </a:t>
            </a:r>
            <a:r>
              <a:rPr lang="en-US" sz="2400" b="1" dirty="0" err="1"/>
              <a:t>jiù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wēn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nuǎn</a:t>
            </a:r>
            <a:endParaRPr 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33665" y="5318449"/>
            <a:ext cx="56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huó</a:t>
            </a:r>
            <a:r>
              <a:rPr lang="en-US" sz="2400" b="1" dirty="0" smtClean="0"/>
              <a:t> </a:t>
            </a:r>
            <a:r>
              <a:rPr lang="en-US" sz="2400" b="1" dirty="0" err="1"/>
              <a:t>dé</a:t>
            </a: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jīng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cǎi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dōu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shì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yīn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ài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36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175933" y="916117"/>
            <a:ext cx="27262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付出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17/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擁抱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流淚</a:t>
            </a:r>
            <a:endParaRPr lang="en-US" altLang="zh-TW" sz="4400" b="1" dirty="0" smtClean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同行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83755" y="1655590"/>
            <a:ext cx="65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en-US" sz="2400" b="1" dirty="0" err="1" smtClean="0"/>
              <a:t>fù</a:t>
            </a:r>
            <a:r>
              <a:rPr lang="en-US" sz="2400" b="1" dirty="0" smtClean="0"/>
              <a:t>   </a:t>
            </a:r>
            <a:r>
              <a:rPr lang="en-US" sz="2400" b="1" dirty="0" err="1"/>
              <a:t>chū</a:t>
            </a:r>
            <a:r>
              <a:rPr lang="en-US" sz="2400" b="1" dirty="0"/>
              <a:t> </a:t>
            </a:r>
            <a:r>
              <a:rPr lang="en-US" sz="2400" b="1" dirty="0" smtClean="0"/>
              <a:t>	</a:t>
            </a:r>
            <a:endParaRPr 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83755" y="3031184"/>
            <a:ext cx="644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</a:t>
            </a:r>
            <a:r>
              <a:rPr lang="en-US" sz="2400" b="1" dirty="0" err="1" smtClean="0"/>
              <a:t>yǒng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bào</a:t>
            </a:r>
            <a:endParaRPr lang="en-US" sz="24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429005" y="4350015"/>
            <a:ext cx="655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</a:t>
            </a:r>
            <a:r>
              <a:rPr lang="en-US" sz="2400" b="1" dirty="0" err="1" smtClean="0"/>
              <a:t>liú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lèi</a:t>
            </a:r>
            <a:endParaRPr lang="en-US" sz="2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98360" y="5765142"/>
            <a:ext cx="686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/>
              <a:t> 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tóng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xíng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24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" y="616892"/>
            <a:ext cx="12191999" cy="538609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為愛而</a:t>
            </a:r>
            <a:r>
              <a:rPr lang="zh-TW" altLang="en-US" sz="4400" b="1" dirty="0" smtClean="0"/>
              <a:t>生  為</a:t>
            </a:r>
            <a:r>
              <a:rPr lang="zh-TW" altLang="en-US" sz="4400" b="1" dirty="0"/>
              <a:t>愛而</a:t>
            </a:r>
            <a:r>
              <a:rPr lang="zh-TW" altLang="en-US" sz="4400" b="1" dirty="0" smtClean="0"/>
              <a:t>活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為</a:t>
            </a:r>
            <a:r>
              <a:rPr lang="zh-TW" altLang="en-US" sz="4400" b="1" dirty="0"/>
              <a:t>愛去付出擁抱不</a:t>
            </a:r>
            <a:r>
              <a:rPr lang="zh-TW" altLang="en-US" sz="4400" b="1" dirty="0" smtClean="0"/>
              <a:t>放手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  <a:p>
            <a:pPr algn="ctr"/>
            <a:r>
              <a:rPr lang="zh-TW" altLang="en-US" sz="4400" b="1" dirty="0"/>
              <a:t>為愛</a:t>
            </a:r>
            <a:r>
              <a:rPr lang="zh-TW" altLang="en-US" sz="4400" b="1" dirty="0" smtClean="0"/>
              <a:t>流淚  為</a:t>
            </a:r>
            <a:r>
              <a:rPr lang="zh-TW" altLang="en-US" sz="4400" b="1" dirty="0"/>
              <a:t>愛而</a:t>
            </a:r>
            <a:r>
              <a:rPr lang="zh-TW" altLang="en-US" sz="4400" b="1" dirty="0" smtClean="0"/>
              <a:t>笑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為</a:t>
            </a:r>
            <a:r>
              <a:rPr lang="zh-TW" altLang="en-US" sz="4400" b="1" dirty="0"/>
              <a:t>愛我願意一路</a:t>
            </a:r>
            <a:r>
              <a:rPr lang="zh-TW" altLang="en-US" sz="4400" b="1" dirty="0" smtClean="0"/>
              <a:t>同行</a:t>
            </a:r>
            <a:endParaRPr lang="en-US" altLang="zh-TW" sz="4400" b="1" dirty="0" smtClean="0"/>
          </a:p>
          <a:p>
            <a:pPr algn="ctr"/>
            <a:endParaRPr 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32449" y="1371600"/>
            <a:ext cx="6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  </a:t>
            </a:r>
            <a:r>
              <a:rPr lang="en-US" sz="2400" b="1" dirty="0" err="1"/>
              <a:t>ér</a:t>
            </a:r>
            <a:r>
              <a:rPr lang="en-US" sz="2400" b="1" dirty="0"/>
              <a:t> </a:t>
            </a:r>
            <a:r>
              <a:rPr lang="en-US" altLang="zh-CN" sz="2400" b="1" dirty="0" err="1" smtClean="0"/>
              <a:t>sh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ē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2400" b="1" dirty="0" smtClean="0"/>
              <a:t>   </a:t>
            </a:r>
            <a:r>
              <a:rPr lang="en-US" sz="2400" b="1" dirty="0" err="1"/>
              <a:t>wèi</a:t>
            </a: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ér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huó</a:t>
            </a:r>
            <a:endParaRPr 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28596" y="269654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qù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fù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chū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yǒng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bào</a:t>
            </a:r>
            <a:r>
              <a:rPr lang="en-US" sz="2400" b="1" dirty="0" smtClean="0"/>
              <a:t> </a:t>
            </a:r>
            <a:r>
              <a:rPr lang="en-US" sz="2400" b="1" dirty="0" err="1"/>
              <a:t>bù</a:t>
            </a:r>
            <a:r>
              <a:rPr lang="en-US" sz="2400" b="1" dirty="0"/>
              <a:t> </a:t>
            </a:r>
            <a:r>
              <a:rPr lang="en-US" sz="2400" b="1" dirty="0" smtClean="0"/>
              <a:t>fang </a:t>
            </a:r>
            <a:r>
              <a:rPr lang="en-US" sz="2400" b="1" dirty="0" err="1" smtClean="0"/>
              <a:t>shǒu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0400" y="4049486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</a:t>
            </a:r>
            <a:r>
              <a:rPr lang="en-US" sz="2400" b="1" dirty="0" err="1"/>
              <a:t>ài</a:t>
            </a: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liú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lèi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</a:t>
            </a:r>
            <a:r>
              <a:rPr lang="en-US" sz="2400" b="1" dirty="0" err="1"/>
              <a:t>ài</a:t>
            </a: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ér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xiào</a:t>
            </a:r>
            <a:endParaRPr 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33665" y="5318449"/>
            <a:ext cx="56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 </a:t>
            </a:r>
            <a:r>
              <a:rPr lang="en-US" sz="2400" b="1" dirty="0" err="1"/>
              <a:t>ài</a:t>
            </a: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wǒ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yuàn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yì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yī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lù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tóng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xíng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0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8475" y="1012954"/>
            <a:ext cx="69381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孤單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單單</a:t>
            </a: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4400" b="1" dirty="0">
                <a:solidFill>
                  <a:srgbClr val="FF0000"/>
                </a:solidFill>
              </a:rPr>
              <a:t>懼怕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保留</a:t>
            </a: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放下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滿有</a:t>
            </a:r>
          </a:p>
          <a:p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一里</a:t>
            </a: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27/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奇蹟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3224" y="1735494"/>
            <a:ext cx="65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  <a:r>
              <a:rPr lang="en-US" sz="2400" b="1" dirty="0" err="1" smtClean="0"/>
              <a:t>gū</a:t>
            </a:r>
            <a:r>
              <a:rPr lang="en-US" sz="2400" b="1" dirty="0" smtClean="0"/>
              <a:t>   </a:t>
            </a:r>
            <a:r>
              <a:rPr lang="en-US" sz="2400" b="1" dirty="0" err="1"/>
              <a:t>dān</a:t>
            </a:r>
            <a:r>
              <a:rPr lang="en-US" sz="2400" b="1" dirty="0"/>
              <a:t> </a:t>
            </a:r>
            <a:r>
              <a:rPr lang="en-US" sz="2400" b="1" dirty="0" smtClean="0"/>
              <a:t>			</a:t>
            </a:r>
            <a:r>
              <a:rPr lang="en-US" sz="2400" b="1" dirty="0"/>
              <a:t> </a:t>
            </a:r>
            <a:r>
              <a:rPr lang="en-US" sz="2400" b="1" dirty="0" smtClean="0"/>
              <a:t>             </a:t>
            </a:r>
            <a:r>
              <a:rPr lang="en-US" sz="2400" b="1" dirty="0" err="1" smtClean="0"/>
              <a:t>dān</a:t>
            </a:r>
            <a:r>
              <a:rPr lang="en-US" sz="2400" b="1" dirty="0" smtClean="0"/>
              <a:t> </a:t>
            </a:r>
            <a:r>
              <a:rPr lang="en-US" sz="2400" b="1" dirty="0" err="1"/>
              <a:t>dān</a:t>
            </a:r>
            <a:endParaRPr 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3224" y="3111088"/>
            <a:ext cx="644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</a:t>
            </a:r>
            <a:r>
              <a:rPr lang="en-US" sz="2400" b="1" dirty="0" err="1" smtClean="0"/>
              <a:t>jù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pà</a:t>
            </a:r>
            <a:r>
              <a:rPr lang="en-US" sz="2400" b="1" dirty="0" smtClean="0"/>
              <a:t> 				 </a:t>
            </a:r>
            <a:r>
              <a:rPr lang="en-US" sz="2400" b="1" dirty="0" err="1" smtClean="0"/>
              <a:t>bǎo</a:t>
            </a:r>
            <a:r>
              <a:rPr lang="en-US" sz="2400" b="1" dirty="0" smtClean="0"/>
              <a:t>   </a:t>
            </a:r>
            <a:r>
              <a:rPr lang="en-US" sz="2400" b="1" dirty="0" err="1"/>
              <a:t>liú</a:t>
            </a:r>
            <a:endParaRPr lang="en-US" sz="24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8474" y="4429919"/>
            <a:ext cx="655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fang  </a:t>
            </a:r>
            <a:r>
              <a:rPr lang="en-US" sz="2400" b="1" dirty="0" err="1" smtClean="0"/>
              <a:t>xià</a:t>
            </a:r>
            <a:r>
              <a:rPr lang="en-US" sz="2400" b="1" dirty="0" smtClean="0"/>
              <a:t> 		            </a:t>
            </a:r>
            <a:r>
              <a:rPr lang="en-US" sz="2400" b="1" dirty="0" err="1" smtClean="0"/>
              <a:t>mǎn</a:t>
            </a:r>
            <a:r>
              <a:rPr lang="en-US" sz="2400" b="1" dirty="0" smtClean="0"/>
              <a:t> </a:t>
            </a:r>
            <a:r>
              <a:rPr lang="en-US" sz="2400" b="1" dirty="0" err="1"/>
              <a:t>yǒu</a:t>
            </a:r>
            <a:endParaRPr lang="en-US" sz="2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7829" y="5845046"/>
            <a:ext cx="686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  </a:t>
            </a:r>
            <a:r>
              <a:rPr lang="en-US" sz="2400" b="1" dirty="0" err="1" smtClean="0"/>
              <a:t>yī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lǐ</a:t>
            </a:r>
            <a:r>
              <a:rPr lang="en-US" sz="2400" b="1" dirty="0" smtClean="0"/>
              <a:t> 				</a:t>
            </a:r>
            <a:r>
              <a:rPr lang="en-US" sz="2400" b="1" dirty="0" err="1" smtClean="0"/>
              <a:t>qí</a:t>
            </a:r>
            <a:r>
              <a:rPr lang="en-US" sz="2400" b="1" dirty="0" smtClean="0"/>
              <a:t>     </a:t>
            </a:r>
            <a:r>
              <a:rPr lang="en-US" sz="2400" b="1" dirty="0" err="1"/>
              <a:t>jī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30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url.com.tw/writter/wp-content/uploads/2012/03/heavenly_love-33919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25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" y="616892"/>
            <a:ext cx="12191999" cy="5509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愛裡沒有</a:t>
            </a:r>
            <a:r>
              <a:rPr lang="zh-TW" altLang="en-US" sz="4400" b="1" dirty="0" smtClean="0"/>
              <a:t>孤單  沒有懼怕</a:t>
            </a:r>
            <a:endParaRPr lang="en-US" altLang="zh-TW" sz="4400" b="1" dirty="0" smtClean="0"/>
          </a:p>
          <a:p>
            <a:pPr algn="ctr"/>
            <a:endParaRPr lang="en-US" altLang="zh-TW" sz="4400" b="1" dirty="0"/>
          </a:p>
          <a:p>
            <a:pPr algn="ctr"/>
            <a:r>
              <a:rPr lang="zh-TW" altLang="en-US" sz="4400" b="1" dirty="0" smtClean="0"/>
              <a:t>放下</a:t>
            </a:r>
            <a:r>
              <a:rPr lang="zh-TW" altLang="en-US" sz="4400" b="1" dirty="0"/>
              <a:t>自己多走一里</a:t>
            </a:r>
            <a:r>
              <a:rPr lang="zh-TW" altLang="en-US" sz="4400" b="1" dirty="0" smtClean="0"/>
              <a:t>路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  <a:p>
            <a:pPr algn="ctr"/>
            <a:r>
              <a:rPr lang="zh-TW" altLang="en-US" sz="4400" b="1" dirty="0"/>
              <a:t>單單相信沒有</a:t>
            </a:r>
            <a:r>
              <a:rPr lang="zh-TW" altLang="en-US" sz="4400" b="1" dirty="0" smtClean="0"/>
              <a:t>保留</a:t>
            </a:r>
            <a:endParaRPr lang="en-US" altLang="zh-TW" sz="4400" b="1" dirty="0" smtClean="0"/>
          </a:p>
          <a:p>
            <a:pPr algn="ctr"/>
            <a:endParaRPr lang="en-US" altLang="zh-TW" sz="4400" b="1" dirty="0" smtClean="0"/>
          </a:p>
          <a:p>
            <a:pPr algn="ctr"/>
            <a:r>
              <a:rPr lang="zh-TW" altLang="en-US" sz="4400" b="1" dirty="0" smtClean="0"/>
              <a:t>因為</a:t>
            </a:r>
            <a:r>
              <a:rPr lang="zh-TW" altLang="en-US" sz="4400" b="1" dirty="0"/>
              <a:t>愛裡滿有</a:t>
            </a:r>
            <a:r>
              <a:rPr lang="zh-TW" altLang="en-US" sz="4400" b="1" dirty="0" smtClean="0"/>
              <a:t>奇蹟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32449" y="1371600"/>
            <a:ext cx="6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lǐ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méi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gū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dān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méi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jù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pà</a:t>
            </a:r>
            <a:endParaRPr 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28596" y="269654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fang  </a:t>
            </a:r>
            <a:r>
              <a:rPr lang="en-US" sz="2400" b="1" dirty="0" err="1" smtClean="0"/>
              <a:t>xià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zì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jǐ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duō</a:t>
            </a:r>
            <a:r>
              <a:rPr lang="en-US" sz="2400" b="1" dirty="0" smtClean="0"/>
              <a:t>  </a:t>
            </a:r>
            <a:r>
              <a:rPr lang="en-US" sz="2400" b="1" dirty="0" err="1"/>
              <a:t>zǒu</a:t>
            </a: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yī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lǐ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lù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0400" y="4049486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</a:t>
            </a:r>
            <a:r>
              <a:rPr lang="en-US" sz="2400" b="1" dirty="0" err="1" smtClean="0"/>
              <a:t>dān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dān</a:t>
            </a:r>
            <a:r>
              <a:rPr lang="en-US" sz="2400" b="1" dirty="0" smtClean="0"/>
              <a:t> </a:t>
            </a:r>
            <a:r>
              <a:rPr lang="en-US" sz="2400" b="1" dirty="0" err="1"/>
              <a:t>xiàng</a:t>
            </a:r>
            <a:r>
              <a:rPr lang="en-US" sz="2400" b="1" dirty="0"/>
              <a:t> </a:t>
            </a:r>
            <a:r>
              <a:rPr lang="en-US" sz="2400" b="1" dirty="0" err="1"/>
              <a:t>xìn</a:t>
            </a:r>
            <a:r>
              <a:rPr lang="en-US" sz="2400" b="1" dirty="0"/>
              <a:t> </a:t>
            </a:r>
            <a:r>
              <a:rPr lang="en-US" sz="2400" b="1" dirty="0" err="1" smtClean="0"/>
              <a:t>méi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bǎo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liú</a:t>
            </a:r>
            <a:endParaRPr 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33665" y="5318449"/>
            <a:ext cx="56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</a:t>
            </a:r>
            <a:r>
              <a:rPr lang="en-US" sz="2400" b="1" dirty="0" err="1" smtClean="0"/>
              <a:t>yīn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wèi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ài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lǐ</a:t>
            </a:r>
            <a:r>
              <a:rPr lang="en-US" sz="2400" b="1" dirty="0" smtClean="0"/>
              <a:t>   </a:t>
            </a:r>
            <a:r>
              <a:rPr lang="en-US" sz="2400" b="1" dirty="0" err="1"/>
              <a:t>mǎn</a:t>
            </a:r>
            <a:r>
              <a:rPr lang="en-US" sz="2400" b="1" dirty="0"/>
              <a:t> </a:t>
            </a:r>
            <a:r>
              <a:rPr lang="en-US" sz="2400" b="1" dirty="0" err="1" smtClean="0"/>
              <a:t>yǒu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qí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jī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88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639</Words>
  <Application>Microsoft Office PowerPoint</Application>
  <PresentationFormat>寬螢幕</PresentationFormat>
  <Paragraphs>167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宋体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Truong Phu</dc:creator>
  <cp:lastModifiedBy>Truong Phu</cp:lastModifiedBy>
  <cp:revision>13</cp:revision>
  <dcterms:created xsi:type="dcterms:W3CDTF">2021-01-04T09:46:43Z</dcterms:created>
  <dcterms:modified xsi:type="dcterms:W3CDTF">2021-01-11T09:57:55Z</dcterms:modified>
</cp:coreProperties>
</file>