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64923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1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35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18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20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6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3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37484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1497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3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EF42928-5927-4C1C-B184-5EB36AA43368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900472E-F4E3-4936-ABDF-DA4B7E6A2B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48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152" y="1228688"/>
            <a:ext cx="631294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J-E-S-U-S  </a:t>
            </a:r>
          </a:p>
          <a:p>
            <a:pPr algn="ctr"/>
            <a:r>
              <a:rPr lang="en-US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Jesus is His Name</a:t>
            </a:r>
            <a:endParaRPr 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5558" y="655679"/>
            <a:ext cx="2986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J-E-S-U-S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262131" y="2049768"/>
            <a:ext cx="9813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There was </a:t>
            </a:r>
            <a:r>
              <a:rPr lang="en-US" sz="3600" b="1" i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a baby 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named Jesus born </a:t>
            </a: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on Christmas day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ooo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/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i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 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i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And Jesus was His name-o!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5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105" y="642800"/>
            <a:ext cx="2986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J-E-S-U-S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262131" y="2049768"/>
            <a:ext cx="9813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There was a baby born to Mary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Jesus was His name o!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i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 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J-E-S-U-S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i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And Jesus was His name-o!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2984" y="0"/>
            <a:ext cx="2986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J-E-S-U-S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708340" y="1015663"/>
            <a:ext cx="9813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VOCABULARIES: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/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Mary :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mẹ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của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Chúa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Jesus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i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Roboto"/>
            </a:endParaRPr>
          </a:p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born to :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sinh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từ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175022" y="1210614"/>
            <a:ext cx="4003840" cy="54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27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2984" y="0"/>
            <a:ext cx="29867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J-E-S-U-S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708340" y="1015663"/>
            <a:ext cx="9813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VOCABULARIES:</a:t>
            </a:r>
            <a:b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r>
              <a:rPr lang="en-US" sz="3600" b="1" i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/>
            </a:r>
            <a:br>
              <a:rPr lang="en-US" sz="3600" b="1" i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</a:br>
            <a:r>
              <a:rPr lang="en-US" sz="3600" b="1" i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Christmas</a:t>
            </a:r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:  </a:t>
            </a:r>
            <a:r>
              <a:rPr lang="en-US" sz="3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lễ</a:t>
            </a:r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g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iáng</a:t>
            </a:r>
            <a:r>
              <a:rPr lang="en-US" sz="3600" b="1" i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 </a:t>
            </a:r>
            <a:r>
              <a:rPr lang="en-US" sz="3600" b="1" i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Roboto"/>
              </a:rPr>
              <a:t>sinh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9699" y="1726800"/>
            <a:ext cx="4241887" cy="48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252880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44</TotalTime>
  <Words>31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Feathered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7</cp:revision>
  <dcterms:created xsi:type="dcterms:W3CDTF">2020-11-30T13:58:39Z</dcterms:created>
  <dcterms:modified xsi:type="dcterms:W3CDTF">2020-12-03T11:00:04Z</dcterms:modified>
</cp:coreProperties>
</file>