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2" r:id="rId3"/>
    <p:sldId id="263" r:id="rId4"/>
    <p:sldId id="257" r:id="rId5"/>
    <p:sldId id="264" r:id="rId6"/>
    <p:sldId id="265" r:id="rId7"/>
    <p:sldId id="258" r:id="rId8"/>
    <p:sldId id="259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FDA8-9A36-4F79-B21D-3906F825C3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FDAF-7F29-4F45-870B-B6542D570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FDA8-9A36-4F79-B21D-3906F825C3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FDAF-7F29-4F45-870B-B6542D570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FDA8-9A36-4F79-B21D-3906F825C3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FDAF-7F29-4F45-870B-B6542D570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FDA8-9A36-4F79-B21D-3906F825C3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FDAF-7F29-4F45-870B-B6542D570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FDA8-9A36-4F79-B21D-3906F825C3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FDAF-7F29-4F45-870B-B6542D570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FDA8-9A36-4F79-B21D-3906F825C3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FDAF-7F29-4F45-870B-B6542D570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FDA8-9A36-4F79-B21D-3906F825C3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FDAF-7F29-4F45-870B-B6542D570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FDA8-9A36-4F79-B21D-3906F825C3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FDAF-7F29-4F45-870B-B6542D570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FDA8-9A36-4F79-B21D-3906F825C3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FDAF-7F29-4F45-870B-B6542D570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FDA8-9A36-4F79-B21D-3906F825C3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FDAF-7F29-4F45-870B-B6542D570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FDA8-9A36-4F79-B21D-3906F825C3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FDAF-7F29-4F45-870B-B6542D570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FDA8-9A36-4F79-B21D-3906F825C3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FDAF-7F29-4F45-870B-B6542D5701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atin typeface="Microsoft JhengHei" pitchFamily="34" charset="-120"/>
                <a:ea typeface="Microsoft JhengHei" pitchFamily="34" charset="-120"/>
              </a:rPr>
              <a:t>快快地聽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kuài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kuài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dì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tīng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6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生詞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  忍耐</a:t>
            </a:r>
            <a:r>
              <a:rPr lang="en-US" altLang="zh-TW" sz="4400" dirty="0"/>
              <a:t>( </a:t>
            </a:r>
            <a:r>
              <a:rPr lang="en-US" altLang="zh-TW" sz="4400" dirty="0" err="1"/>
              <a:t>r</a:t>
            </a:r>
            <a:r>
              <a:rPr lang="en-US" sz="4400" dirty="0" err="1"/>
              <a:t>ěn</a:t>
            </a:r>
            <a:r>
              <a:rPr lang="en-US" sz="4400" dirty="0"/>
              <a:t> </a:t>
            </a:r>
            <a:r>
              <a:rPr lang="en-US" sz="4400" dirty="0" err="1"/>
              <a:t>nài</a:t>
            </a:r>
            <a:r>
              <a:rPr lang="en-US" sz="4400" dirty="0"/>
              <a:t> </a:t>
            </a:r>
            <a:r>
              <a:rPr lang="en-US" sz="4400" dirty="0"/>
              <a:t>)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sz="4400" b="1" dirty="0" err="1" smtClean="0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kiên</a:t>
            </a:r>
            <a:r>
              <a:rPr lang="en-US" altLang="zh-CN" sz="4400" b="1" dirty="0" smtClean="0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4400" b="1" dirty="0" err="1" smtClean="0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nhẫn</a:t>
            </a:r>
            <a:endParaRPr lang="en-US" altLang="zh-CN" sz="4400" b="1" dirty="0" smtClean="0"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  禮貌</a:t>
            </a:r>
            <a:r>
              <a:rPr lang="en-US" altLang="zh-TW" sz="4400" dirty="0"/>
              <a:t>( </a:t>
            </a:r>
            <a:r>
              <a:rPr lang="en-US" altLang="zh-TW" sz="4400" dirty="0" err="1"/>
              <a:t>l</a:t>
            </a:r>
            <a:r>
              <a:rPr lang="en-US" sz="4400" dirty="0" err="1"/>
              <a:t>ǐ</a:t>
            </a:r>
            <a:r>
              <a:rPr lang="en-US" sz="4400" dirty="0"/>
              <a:t> </a:t>
            </a:r>
            <a:r>
              <a:rPr lang="en-US" sz="4400" dirty="0" err="1"/>
              <a:t>mào</a:t>
            </a:r>
            <a:r>
              <a:rPr lang="en-US" sz="4400" dirty="0"/>
              <a:t> </a:t>
            </a:r>
            <a:r>
              <a:rPr lang="en-US" altLang="zh-TW" sz="4400" dirty="0"/>
              <a:t>)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lễ</a:t>
            </a:r>
            <a:r>
              <a:rPr lang="en-US" altLang="zh-CN" sz="4400" b="1" dirty="0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phép</a:t>
            </a:r>
            <a:endParaRPr lang="en-US" altLang="zh-CN" sz="4400" b="1" dirty="0"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  學習</a:t>
            </a:r>
            <a:r>
              <a:rPr lang="en-US" altLang="zh-TW" sz="4400" dirty="0"/>
              <a:t>( </a:t>
            </a:r>
            <a:r>
              <a:rPr lang="en-US" altLang="zh-TW" sz="4400" dirty="0" err="1"/>
              <a:t>x</a:t>
            </a:r>
            <a:r>
              <a:rPr lang="en-US" sz="4400" dirty="0" err="1"/>
              <a:t>ué</a:t>
            </a:r>
            <a:r>
              <a:rPr lang="en-US" sz="4400" dirty="0"/>
              <a:t> </a:t>
            </a:r>
            <a:r>
              <a:rPr lang="en-US" sz="4400" dirty="0" err="1"/>
              <a:t>xí</a:t>
            </a:r>
            <a:r>
              <a:rPr lang="en-US" sz="4400" dirty="0"/>
              <a:t> </a:t>
            </a:r>
            <a:r>
              <a:rPr lang="en-US" altLang="zh-TW" sz="4400" dirty="0"/>
              <a:t>)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học</a:t>
            </a:r>
            <a:r>
              <a:rPr lang="en-US" altLang="zh-CN" sz="4400" b="1" dirty="0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tập</a:t>
            </a:r>
            <a:endParaRPr lang="en-US" altLang="zh-CN" sz="4400" b="1" dirty="0"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  分享</a:t>
            </a:r>
            <a:r>
              <a:rPr lang="en-US" altLang="zh-TW" sz="4400" dirty="0"/>
              <a:t>( </a:t>
            </a:r>
            <a:r>
              <a:rPr lang="en-US" altLang="zh-TW" sz="4400" dirty="0" err="1"/>
              <a:t>f</a:t>
            </a:r>
            <a:r>
              <a:rPr lang="en-US" sz="4400" dirty="0" err="1"/>
              <a:t>ēn</a:t>
            </a:r>
            <a:r>
              <a:rPr lang="en-US" sz="4400" dirty="0"/>
              <a:t> </a:t>
            </a:r>
            <a:r>
              <a:rPr lang="en-US" sz="4400" dirty="0" err="1"/>
              <a:t>xiǎng</a:t>
            </a:r>
            <a:r>
              <a:rPr lang="en-US" sz="4400" dirty="0"/>
              <a:t> </a:t>
            </a:r>
            <a:r>
              <a:rPr lang="en-US" altLang="zh-TW" sz="4400" dirty="0"/>
              <a:t>)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sz="4400" b="1" dirty="0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chia 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sẻ</a:t>
            </a:r>
            <a:endParaRPr lang="en-US" altLang="zh-CN" sz="4400" b="1" dirty="0"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>
              <a:buNone/>
            </a:pP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124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生詞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  跟隨</a:t>
            </a:r>
            <a:r>
              <a:rPr lang="en-US" altLang="zh-TW" sz="4400" dirty="0"/>
              <a:t>( </a:t>
            </a:r>
            <a:r>
              <a:rPr lang="en-US" altLang="zh-TW" sz="4400" dirty="0" err="1"/>
              <a:t>g</a:t>
            </a:r>
            <a:r>
              <a:rPr lang="en-US" sz="4400" dirty="0" err="1"/>
              <a:t>ēn</a:t>
            </a:r>
            <a:r>
              <a:rPr lang="en-US" sz="4400" dirty="0"/>
              <a:t> </a:t>
            </a:r>
            <a:r>
              <a:rPr lang="en-US" sz="4400" dirty="0" err="1"/>
              <a:t>suí</a:t>
            </a:r>
            <a:r>
              <a:rPr lang="en-US" sz="4400" dirty="0"/>
              <a:t> </a:t>
            </a:r>
            <a:r>
              <a:rPr lang="en-US" altLang="zh-TW" sz="4400" dirty="0"/>
              <a:t>)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dõi</a:t>
            </a:r>
            <a:r>
              <a:rPr lang="en-US" altLang="zh-CN" sz="4400" b="1" dirty="0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theo</a:t>
            </a:r>
            <a:endParaRPr lang="en-US" altLang="zh-CN" sz="4400" b="1" dirty="0"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  聆聽</a:t>
            </a:r>
            <a:r>
              <a:rPr lang="en-US" altLang="zh-TW" sz="4400" dirty="0"/>
              <a:t>( </a:t>
            </a:r>
            <a:r>
              <a:rPr lang="en-US" altLang="zh-TW" sz="4400" dirty="0" err="1"/>
              <a:t>l</a:t>
            </a:r>
            <a:r>
              <a:rPr lang="en-US" sz="4400" dirty="0" err="1"/>
              <a:t>íng</a:t>
            </a:r>
            <a:r>
              <a:rPr lang="en-US" sz="4400" dirty="0"/>
              <a:t> </a:t>
            </a:r>
            <a:r>
              <a:rPr lang="en-US" sz="4400" dirty="0" err="1"/>
              <a:t>tīng</a:t>
            </a:r>
            <a:r>
              <a:rPr lang="en-US" sz="4400" dirty="0"/>
              <a:t> </a:t>
            </a:r>
            <a:r>
              <a:rPr lang="en-US" altLang="zh-TW" sz="4400" dirty="0"/>
              <a:t>)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lắng</a:t>
            </a:r>
            <a:r>
              <a:rPr lang="en-US" altLang="zh-CN" sz="4400" b="1" dirty="0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nghe</a:t>
            </a:r>
            <a:endParaRPr lang="en-US" altLang="zh-CN" sz="4400" b="1" dirty="0"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  順服</a:t>
            </a:r>
            <a:r>
              <a:rPr lang="en-US" altLang="zh-TW" sz="4400" dirty="0"/>
              <a:t>( </a:t>
            </a:r>
            <a:r>
              <a:rPr lang="en-US" altLang="zh-TW" sz="4400" dirty="0" err="1"/>
              <a:t>s</a:t>
            </a:r>
            <a:r>
              <a:rPr lang="en-US" sz="4400" dirty="0" err="1"/>
              <a:t>hùn</a:t>
            </a:r>
            <a:r>
              <a:rPr lang="en-US" sz="4400" dirty="0"/>
              <a:t> </a:t>
            </a:r>
            <a:r>
              <a:rPr lang="en-US" sz="4400" dirty="0" err="1"/>
              <a:t>fú</a:t>
            </a:r>
            <a:r>
              <a:rPr lang="en-US" sz="4400" dirty="0"/>
              <a:t> </a:t>
            </a:r>
            <a:r>
              <a:rPr lang="en-US" altLang="zh-TW" sz="4400" dirty="0"/>
              <a:t>)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vâng</a:t>
            </a:r>
            <a:r>
              <a:rPr lang="en-US" altLang="zh-CN" sz="4400" b="1" dirty="0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lời</a:t>
            </a:r>
            <a:endParaRPr lang="en-US" altLang="zh-CN" sz="4400" b="1" dirty="0"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  敬拜</a:t>
            </a:r>
            <a:r>
              <a:rPr lang="en-US" altLang="zh-TW" sz="4400" dirty="0"/>
              <a:t>( </a:t>
            </a:r>
            <a:r>
              <a:rPr lang="en-US" altLang="zh-TW" sz="4400" dirty="0" err="1"/>
              <a:t>j</a:t>
            </a:r>
            <a:r>
              <a:rPr lang="en-US" sz="4400" dirty="0" err="1"/>
              <a:t>ìng</a:t>
            </a:r>
            <a:r>
              <a:rPr lang="en-US" sz="4400" dirty="0"/>
              <a:t> </a:t>
            </a:r>
            <a:r>
              <a:rPr lang="en-US" sz="4400" dirty="0" err="1"/>
              <a:t>bài</a:t>
            </a:r>
            <a:r>
              <a:rPr lang="en-US" sz="4400" dirty="0"/>
              <a:t> </a:t>
            </a:r>
            <a:r>
              <a:rPr lang="en-US" altLang="zh-TW" sz="4400" dirty="0"/>
              <a:t>)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thờ</a:t>
            </a:r>
            <a:r>
              <a:rPr lang="en-US" altLang="zh-CN" sz="4400" b="1" dirty="0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4400" b="1" dirty="0" err="1"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phượng</a:t>
            </a:r>
            <a:endParaRPr lang="en-US" altLang="zh-CN" sz="4800" b="1" dirty="0"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>
              <a:buNone/>
            </a:pP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39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快快地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快快地聽  慢慢地說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 smtClean="0"/>
              <a:t>kuài</a:t>
            </a:r>
            <a:r>
              <a:rPr lang="en-US" dirty="0" smtClean="0"/>
              <a:t> </a:t>
            </a:r>
            <a:r>
              <a:rPr lang="en-US" dirty="0" err="1"/>
              <a:t>kuài</a:t>
            </a:r>
            <a:r>
              <a:rPr lang="en-US" dirty="0"/>
              <a:t> </a:t>
            </a:r>
            <a:r>
              <a:rPr lang="en-US" dirty="0" err="1" smtClean="0"/>
              <a:t>dì</a:t>
            </a:r>
            <a:r>
              <a:rPr lang="en-US" dirty="0" smtClean="0"/>
              <a:t> </a:t>
            </a:r>
            <a:r>
              <a:rPr lang="en-US" dirty="0" err="1" smtClean="0"/>
              <a:t>tīng</a:t>
            </a:r>
            <a:r>
              <a:rPr lang="en-US" dirty="0" smtClean="0"/>
              <a:t>  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/>
              <a:t>man </a:t>
            </a:r>
            <a:r>
              <a:rPr lang="en-US" dirty="0" err="1"/>
              <a:t>dì</a:t>
            </a:r>
            <a:r>
              <a:rPr lang="en-US" dirty="0" smtClean="0"/>
              <a:t> </a:t>
            </a:r>
            <a:r>
              <a:rPr lang="en-US" dirty="0" err="1"/>
              <a:t>shuō</a:t>
            </a:r>
            <a:endParaRPr lang="en-US" altLang="zh-TW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常常忍耐不生氣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/>
              <a:t>cháng</a:t>
            </a:r>
            <a:r>
              <a:rPr lang="en-US" dirty="0"/>
              <a:t> </a:t>
            </a:r>
            <a:r>
              <a:rPr lang="en-US" dirty="0" err="1"/>
              <a:t>cháng</a:t>
            </a:r>
            <a:r>
              <a:rPr lang="en-US" dirty="0"/>
              <a:t> </a:t>
            </a:r>
            <a:r>
              <a:rPr lang="en-US" dirty="0" err="1"/>
              <a:t>rěn</a:t>
            </a:r>
            <a:r>
              <a:rPr lang="en-US" dirty="0"/>
              <a:t> </a:t>
            </a:r>
            <a:r>
              <a:rPr lang="en-US" dirty="0" err="1"/>
              <a:t>nài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shēng</a:t>
            </a:r>
            <a:r>
              <a:rPr lang="en-US" dirty="0"/>
              <a:t> </a:t>
            </a:r>
            <a:r>
              <a:rPr lang="en-US" dirty="0" err="1" smtClean="0"/>
              <a:t>qì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348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快快地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穌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的愛  就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在我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/>
              <a:t>y</a:t>
            </a:r>
            <a:r>
              <a:rPr lang="en-US" dirty="0" err="1" smtClean="0"/>
              <a:t>ē</a:t>
            </a:r>
            <a:r>
              <a:rPr lang="en-US" dirty="0" smtClean="0"/>
              <a:t> </a:t>
            </a:r>
            <a:r>
              <a:rPr lang="en-US" dirty="0" err="1" smtClean="0"/>
              <a:t>sū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ài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jiù</a:t>
            </a:r>
            <a:r>
              <a:rPr lang="en-US" dirty="0" smtClean="0"/>
              <a:t> </a:t>
            </a:r>
            <a:r>
              <a:rPr lang="en-US" dirty="0" err="1"/>
              <a:t>zài</a:t>
            </a:r>
            <a:r>
              <a:rPr lang="en-US" dirty="0"/>
              <a:t> </a:t>
            </a:r>
            <a:r>
              <a:rPr lang="en-US" dirty="0" err="1"/>
              <a:t>wǒ</a:t>
            </a:r>
            <a:r>
              <a:rPr lang="en-US" dirty="0"/>
              <a:t> </a:t>
            </a:r>
            <a:r>
              <a:rPr lang="en-US" dirty="0" err="1" smtClean="0"/>
              <a:t>xīn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天都笑咪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咪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/>
              <a:t>t</a:t>
            </a:r>
            <a:r>
              <a:rPr lang="en-US" dirty="0" err="1" smtClean="0"/>
              <a:t>iān</a:t>
            </a:r>
            <a:r>
              <a:rPr lang="en-US" dirty="0" smtClean="0"/>
              <a:t> </a:t>
            </a:r>
            <a:r>
              <a:rPr lang="en-US" dirty="0" err="1" smtClean="0"/>
              <a:t>tiān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ōu</a:t>
            </a:r>
            <a:r>
              <a:rPr lang="en-US" dirty="0" smtClean="0"/>
              <a:t> </a:t>
            </a:r>
            <a:r>
              <a:rPr lang="en-US" dirty="0" err="1"/>
              <a:t>xiào</a:t>
            </a:r>
            <a:r>
              <a:rPr lang="en-US" dirty="0"/>
              <a:t> </a:t>
            </a:r>
            <a:r>
              <a:rPr lang="en-US" dirty="0" err="1"/>
              <a:t>mī</a:t>
            </a:r>
            <a:r>
              <a:rPr lang="en-US" dirty="0"/>
              <a:t> </a:t>
            </a:r>
            <a:r>
              <a:rPr lang="en-US" dirty="0" err="1"/>
              <a:t>mī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850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快快地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快快地聽  慢慢地說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/>
              <a:t>Kuài</a:t>
            </a:r>
            <a:r>
              <a:rPr lang="en-US" dirty="0"/>
              <a:t> </a:t>
            </a:r>
            <a:r>
              <a:rPr lang="en-US" dirty="0" err="1"/>
              <a:t>kuài</a:t>
            </a:r>
            <a:r>
              <a:rPr lang="en-US" dirty="0"/>
              <a:t> </a:t>
            </a:r>
            <a:r>
              <a:rPr lang="en-US" dirty="0" err="1" smtClean="0"/>
              <a:t>dì</a:t>
            </a:r>
            <a:r>
              <a:rPr lang="en-US" dirty="0" smtClean="0"/>
              <a:t> </a:t>
            </a:r>
            <a:r>
              <a:rPr lang="en-US" dirty="0" err="1" smtClean="0"/>
              <a:t>tīng</a:t>
            </a:r>
            <a:r>
              <a:rPr lang="en-US" dirty="0" smtClean="0"/>
              <a:t>  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/>
              <a:t>man </a:t>
            </a:r>
            <a:r>
              <a:rPr lang="en-US" dirty="0" err="1"/>
              <a:t>dì</a:t>
            </a:r>
            <a:r>
              <a:rPr lang="en-US" dirty="0" smtClean="0"/>
              <a:t> </a:t>
            </a:r>
            <a:r>
              <a:rPr lang="en-US" dirty="0" err="1"/>
              <a:t>shuō</a:t>
            </a:r>
            <a:endParaRPr lang="en-US" altLang="zh-TW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我有禮貌會說請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/>
              <a:t>w</a:t>
            </a:r>
            <a:r>
              <a:rPr lang="en-US" dirty="0" err="1" smtClean="0"/>
              <a:t>ǒ</a:t>
            </a:r>
            <a:r>
              <a:rPr lang="en-US" dirty="0" smtClean="0"/>
              <a:t> </a:t>
            </a:r>
            <a:r>
              <a:rPr lang="en-US" dirty="0" err="1"/>
              <a:t>yǒu</a:t>
            </a:r>
            <a:r>
              <a:rPr lang="en-US" dirty="0"/>
              <a:t> </a:t>
            </a:r>
            <a:r>
              <a:rPr lang="en-US" dirty="0" err="1" smtClean="0"/>
              <a:t>lǐ</a:t>
            </a:r>
            <a:r>
              <a:rPr lang="en-US" dirty="0" smtClean="0"/>
              <a:t> </a:t>
            </a:r>
            <a:r>
              <a:rPr lang="en-US" dirty="0" err="1" smtClean="0"/>
              <a:t>mào</a:t>
            </a:r>
            <a:r>
              <a:rPr lang="en-US" dirty="0" smtClean="0"/>
              <a:t> </a:t>
            </a:r>
            <a:r>
              <a:rPr lang="en-US" dirty="0" err="1"/>
              <a:t>huì</a:t>
            </a:r>
            <a:r>
              <a:rPr lang="en-US" dirty="0"/>
              <a:t> </a:t>
            </a:r>
            <a:r>
              <a:rPr lang="en-US" dirty="0" err="1"/>
              <a:t>shuō</a:t>
            </a:r>
            <a:r>
              <a:rPr lang="en-US" dirty="0"/>
              <a:t> </a:t>
            </a:r>
            <a:r>
              <a:rPr lang="en-US" dirty="0" err="1"/>
              <a:t>qǐng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800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快快地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每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天學習　更像耶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/>
              <a:t>m</a:t>
            </a:r>
            <a:r>
              <a:rPr lang="en-US" dirty="0" err="1"/>
              <a:t>ěi</a:t>
            </a:r>
            <a:r>
              <a:rPr lang="en-US" dirty="0"/>
              <a:t> </a:t>
            </a:r>
            <a:r>
              <a:rPr lang="en-US" dirty="0" err="1"/>
              <a:t>tiān</a:t>
            </a:r>
            <a:r>
              <a:rPr lang="en-US" dirty="0"/>
              <a:t> </a:t>
            </a:r>
            <a:r>
              <a:rPr lang="en-US" dirty="0" err="1"/>
              <a:t>xué</a:t>
            </a:r>
            <a:r>
              <a:rPr lang="en-US" dirty="0"/>
              <a:t> </a:t>
            </a:r>
            <a:r>
              <a:rPr lang="en-US" dirty="0" err="1"/>
              <a:t>xí</a:t>
            </a:r>
            <a:r>
              <a:rPr lang="en-US" dirty="0"/>
              <a:t> </a:t>
            </a:r>
            <a:r>
              <a:rPr lang="en-US" dirty="0" err="1"/>
              <a:t>gèng</a:t>
            </a:r>
            <a:r>
              <a:rPr lang="en-US" dirty="0"/>
              <a:t> </a:t>
            </a:r>
            <a:r>
              <a:rPr lang="en-US" dirty="0" err="1"/>
              <a:t>xiàng</a:t>
            </a:r>
            <a:r>
              <a:rPr lang="en-US" dirty="0"/>
              <a:t> </a:t>
            </a:r>
            <a:r>
              <a:rPr lang="en-US" dirty="0" err="1"/>
              <a:t>yē</a:t>
            </a:r>
            <a:r>
              <a:rPr lang="en-US" dirty="0"/>
              <a:t> </a:t>
            </a:r>
            <a:r>
              <a:rPr lang="en-US" dirty="0" err="1" smtClean="0"/>
              <a:t>sū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把愛分享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出去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/>
              <a:t>b</a:t>
            </a:r>
            <a:r>
              <a:rPr lang="en-US" dirty="0" err="1"/>
              <a:t>ǎ</a:t>
            </a:r>
            <a:r>
              <a:rPr lang="en-US" dirty="0"/>
              <a:t> </a:t>
            </a:r>
            <a:r>
              <a:rPr lang="en-US" dirty="0" err="1"/>
              <a:t>ài</a:t>
            </a:r>
            <a:r>
              <a:rPr lang="en-US" dirty="0"/>
              <a:t> </a:t>
            </a:r>
            <a:r>
              <a:rPr lang="en-US" dirty="0" err="1"/>
              <a:t>fēn</a:t>
            </a:r>
            <a:r>
              <a:rPr lang="en-US" dirty="0"/>
              <a:t> </a:t>
            </a:r>
            <a:r>
              <a:rPr lang="en-US" dirty="0" err="1"/>
              <a:t>xiǎng</a:t>
            </a:r>
            <a:r>
              <a:rPr lang="en-US" dirty="0"/>
              <a:t> </a:t>
            </a:r>
            <a:r>
              <a:rPr lang="en-US" dirty="0" err="1"/>
              <a:t>chū</a:t>
            </a:r>
            <a:r>
              <a:rPr lang="en-US" dirty="0"/>
              <a:t> </a:t>
            </a:r>
            <a:r>
              <a:rPr lang="en-US" dirty="0" err="1"/>
              <a:t>qù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3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快快地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啦啦啦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啦</a:t>
            </a:r>
            <a:r>
              <a:rPr lang="en-US" altLang="zh-TW" sz="4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要跟隨我的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/>
              <a:t>l</a:t>
            </a:r>
            <a:r>
              <a:rPr lang="en-US" dirty="0" err="1" smtClean="0"/>
              <a:t>ā</a:t>
            </a:r>
            <a:r>
              <a:rPr lang="en-US" dirty="0" smtClean="0"/>
              <a:t> </a:t>
            </a:r>
            <a:r>
              <a:rPr lang="en-US" dirty="0" err="1"/>
              <a:t>lā</a:t>
            </a:r>
            <a:r>
              <a:rPr lang="en-US" dirty="0"/>
              <a:t> </a:t>
            </a:r>
            <a:r>
              <a:rPr lang="en-US" dirty="0" err="1"/>
              <a:t>lā</a:t>
            </a:r>
            <a:r>
              <a:rPr lang="en-US" dirty="0"/>
              <a:t> </a:t>
            </a:r>
            <a:r>
              <a:rPr lang="en-US" dirty="0" err="1"/>
              <a:t>lā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wǒ</a:t>
            </a:r>
            <a:r>
              <a:rPr lang="en-US" dirty="0" smtClean="0"/>
              <a:t> </a:t>
            </a:r>
            <a:r>
              <a:rPr lang="en-US" dirty="0" err="1"/>
              <a:t>yào</a:t>
            </a:r>
            <a:r>
              <a:rPr lang="en-US" dirty="0"/>
              <a:t> </a:t>
            </a:r>
            <a:r>
              <a:rPr lang="en-US" dirty="0" err="1"/>
              <a:t>gēn</a:t>
            </a:r>
            <a:r>
              <a:rPr lang="en-US" dirty="0"/>
              <a:t> </a:t>
            </a:r>
            <a:r>
              <a:rPr lang="en-US" dirty="0" err="1"/>
              <a:t>suí</a:t>
            </a:r>
            <a:r>
              <a:rPr lang="en-US" dirty="0"/>
              <a:t> </a:t>
            </a:r>
            <a:r>
              <a:rPr lang="en-US" dirty="0" err="1"/>
              <a:t>wǒ</a:t>
            </a:r>
            <a:r>
              <a:rPr lang="en-US" dirty="0"/>
              <a:t> de </a:t>
            </a:r>
            <a:r>
              <a:rPr lang="en-US" dirty="0" err="1"/>
              <a:t>zhǔ</a:t>
            </a:r>
            <a:endParaRPr lang="en-US" altLang="zh-TW" dirty="0"/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用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心聆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聽</a:t>
            </a:r>
            <a:r>
              <a:rPr lang="en-US" altLang="zh-TW" sz="4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做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個順服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的孩子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 smtClean="0"/>
              <a:t>yòng</a:t>
            </a:r>
            <a:r>
              <a:rPr lang="en-US" dirty="0" smtClean="0"/>
              <a:t> </a:t>
            </a:r>
            <a:r>
              <a:rPr lang="en-US" dirty="0" err="1"/>
              <a:t>xīn</a:t>
            </a:r>
            <a:r>
              <a:rPr lang="en-US" dirty="0"/>
              <a:t> </a:t>
            </a:r>
            <a:r>
              <a:rPr lang="en-US" dirty="0" err="1"/>
              <a:t>líng</a:t>
            </a:r>
            <a:r>
              <a:rPr lang="en-US" dirty="0"/>
              <a:t> </a:t>
            </a:r>
            <a:r>
              <a:rPr lang="en-US" dirty="0" err="1"/>
              <a:t>tīng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zuò</a:t>
            </a:r>
            <a:r>
              <a:rPr lang="en-US" dirty="0" smtClean="0"/>
              <a:t> </a:t>
            </a:r>
            <a:r>
              <a:rPr lang="en-US" dirty="0" err="1"/>
              <a:t>gè</a:t>
            </a:r>
            <a:r>
              <a:rPr lang="en-US" dirty="0"/>
              <a:t> </a:t>
            </a:r>
            <a:r>
              <a:rPr lang="en-US" dirty="0" err="1"/>
              <a:t>shùn</a:t>
            </a:r>
            <a:r>
              <a:rPr lang="en-US" dirty="0"/>
              <a:t> </a:t>
            </a:r>
            <a:r>
              <a:rPr lang="en-US" dirty="0" err="1"/>
              <a:t>fú</a:t>
            </a:r>
            <a:r>
              <a:rPr lang="en-US" dirty="0"/>
              <a:t> </a:t>
            </a:r>
            <a:r>
              <a:rPr lang="en-US" dirty="0"/>
              <a:t>de </a:t>
            </a:r>
            <a:r>
              <a:rPr lang="en-US" dirty="0" err="1"/>
              <a:t>hái</a:t>
            </a:r>
            <a:r>
              <a:rPr lang="en-US" dirty="0"/>
              <a:t> </a:t>
            </a:r>
            <a:r>
              <a:rPr lang="en-US" dirty="0" err="1"/>
              <a:t>zi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142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快快地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1550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啦啦啦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啦   啦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啦啦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啦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/>
              <a:t>lā</a:t>
            </a:r>
            <a:r>
              <a:rPr lang="en-US" dirty="0"/>
              <a:t> </a:t>
            </a:r>
            <a:r>
              <a:rPr lang="en-US" dirty="0" err="1"/>
              <a:t>lā</a:t>
            </a:r>
            <a:r>
              <a:rPr lang="en-US" dirty="0"/>
              <a:t> </a:t>
            </a:r>
            <a:r>
              <a:rPr lang="en-US" dirty="0" err="1"/>
              <a:t>lā</a:t>
            </a:r>
            <a:r>
              <a:rPr lang="en-US" dirty="0"/>
              <a:t> </a:t>
            </a:r>
            <a:r>
              <a:rPr lang="en-US" dirty="0" err="1"/>
              <a:t>lā</a:t>
            </a:r>
            <a:r>
              <a:rPr lang="en-US" dirty="0"/>
              <a:t>    </a:t>
            </a:r>
            <a:r>
              <a:rPr lang="en-US" dirty="0" err="1"/>
              <a:t>lā</a:t>
            </a:r>
            <a:r>
              <a:rPr lang="en-US" dirty="0"/>
              <a:t> </a:t>
            </a:r>
            <a:r>
              <a:rPr lang="en-US" dirty="0" err="1"/>
              <a:t>lā</a:t>
            </a:r>
            <a:r>
              <a:rPr lang="en-US" dirty="0"/>
              <a:t> </a:t>
            </a:r>
            <a:r>
              <a:rPr lang="en-US" dirty="0" err="1"/>
              <a:t>lā</a:t>
            </a:r>
            <a:r>
              <a:rPr lang="en-US" dirty="0"/>
              <a:t> </a:t>
            </a:r>
            <a:r>
              <a:rPr lang="en-US" dirty="0" err="1"/>
              <a:t>lā</a:t>
            </a:r>
            <a:endParaRPr lang="en-US" altLang="zh-TW" dirty="0"/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天天喜樂讚美神 高舉雙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手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 smtClean="0"/>
              <a:t>tiān</a:t>
            </a:r>
            <a:r>
              <a:rPr lang="en-US" dirty="0" smtClean="0"/>
              <a:t> </a:t>
            </a:r>
            <a:r>
              <a:rPr lang="en-US" dirty="0" err="1"/>
              <a:t>tiān</a:t>
            </a:r>
            <a:r>
              <a:rPr lang="en-US" dirty="0"/>
              <a:t> </a:t>
            </a:r>
            <a:r>
              <a:rPr lang="en-US" dirty="0" err="1"/>
              <a:t>xǐ</a:t>
            </a:r>
            <a:r>
              <a:rPr lang="en-US" dirty="0"/>
              <a:t> </a:t>
            </a:r>
            <a:r>
              <a:rPr lang="en-US" dirty="0" err="1"/>
              <a:t>lè</a:t>
            </a:r>
            <a:r>
              <a:rPr lang="en-US" dirty="0"/>
              <a:t> </a:t>
            </a:r>
            <a:r>
              <a:rPr lang="en-US" dirty="0" err="1"/>
              <a:t>zàn</a:t>
            </a:r>
            <a:r>
              <a:rPr lang="en-US" dirty="0"/>
              <a:t> </a:t>
            </a:r>
            <a:r>
              <a:rPr lang="en-US" dirty="0" err="1"/>
              <a:t>měi</a:t>
            </a:r>
            <a:r>
              <a:rPr lang="en-US" dirty="0"/>
              <a:t> </a:t>
            </a:r>
            <a:r>
              <a:rPr lang="en-US" dirty="0" err="1"/>
              <a:t>shén</a:t>
            </a:r>
            <a:r>
              <a:rPr lang="en-US" dirty="0"/>
              <a:t> </a:t>
            </a:r>
            <a:r>
              <a:rPr lang="en-US" dirty="0" err="1"/>
              <a:t>gāo</a:t>
            </a:r>
            <a:r>
              <a:rPr lang="en-US" dirty="0"/>
              <a:t> </a:t>
            </a:r>
            <a:r>
              <a:rPr lang="en-US" dirty="0" err="1"/>
              <a:t>jǔ</a:t>
            </a:r>
            <a:r>
              <a:rPr lang="en-US" dirty="0"/>
              <a:t> </a:t>
            </a:r>
            <a:r>
              <a:rPr lang="en-US" dirty="0" err="1"/>
              <a:t>shuāng</a:t>
            </a:r>
            <a:r>
              <a:rPr lang="en-US" dirty="0"/>
              <a:t> </a:t>
            </a:r>
            <a:r>
              <a:rPr lang="en-US" dirty="0" err="1"/>
              <a:t>shǒu</a:t>
            </a:r>
            <a:endParaRPr lang="en-US" altLang="zh-TW" dirty="0"/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一同敬拜　給最愛的耶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dirty="0" err="1"/>
              <a:t>Yī</a:t>
            </a:r>
            <a:r>
              <a:rPr lang="en-US" dirty="0"/>
              <a:t> </a:t>
            </a:r>
            <a:r>
              <a:rPr lang="en-US" dirty="0" err="1"/>
              <a:t>tóng</a:t>
            </a:r>
            <a:r>
              <a:rPr lang="en-US" dirty="0"/>
              <a:t> </a:t>
            </a:r>
            <a:r>
              <a:rPr lang="en-US" dirty="0" err="1"/>
              <a:t>jìng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gěi</a:t>
            </a:r>
            <a:r>
              <a:rPr lang="en-US" dirty="0"/>
              <a:t> </a:t>
            </a:r>
            <a:r>
              <a:rPr lang="en-US" dirty="0" err="1"/>
              <a:t>zuì</a:t>
            </a:r>
            <a:r>
              <a:rPr lang="en-US" dirty="0"/>
              <a:t> </a:t>
            </a:r>
            <a:r>
              <a:rPr lang="en-US" dirty="0" err="1"/>
              <a:t>ài</a:t>
            </a:r>
            <a:r>
              <a:rPr lang="en-US" dirty="0"/>
              <a:t> </a:t>
            </a:r>
            <a:r>
              <a:rPr lang="en-US" dirty="0"/>
              <a:t>de </a:t>
            </a:r>
            <a:r>
              <a:rPr lang="en-US" dirty="0" err="1"/>
              <a:t>yē</a:t>
            </a:r>
            <a:r>
              <a:rPr lang="en-US" dirty="0"/>
              <a:t> </a:t>
            </a:r>
            <a:r>
              <a:rPr lang="en-US" dirty="0" err="1"/>
              <a:t>sū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8494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294</Words>
  <Application>Microsoft Office PowerPoint</Application>
  <PresentationFormat>On-screen Show (16:9)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Church Theme</vt:lpstr>
      <vt:lpstr>快快地聽</vt:lpstr>
      <vt:lpstr>生詞</vt:lpstr>
      <vt:lpstr>生詞</vt:lpstr>
      <vt:lpstr>快快地聽</vt:lpstr>
      <vt:lpstr>快快地聽</vt:lpstr>
      <vt:lpstr>快快地聽</vt:lpstr>
      <vt:lpstr>快快地聽</vt:lpstr>
      <vt:lpstr>快快地聽</vt:lpstr>
      <vt:lpstr>快快地聽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生詞</dc:title>
  <dc:creator>Windows User</dc:creator>
  <cp:lastModifiedBy>Windows User</cp:lastModifiedBy>
  <cp:revision>6</cp:revision>
  <dcterms:created xsi:type="dcterms:W3CDTF">2019-08-02T18:45:14Z</dcterms:created>
  <dcterms:modified xsi:type="dcterms:W3CDTF">2019-08-02T19:17:02Z</dcterms:modified>
</cp:coreProperties>
</file>