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6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3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71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647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66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18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2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767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10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58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55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CEB-3EEB-4028-8A90-DA2E84149F27}" type="datetimeFigureOut">
              <a:rPr lang="vi-VN" smtClean="0"/>
              <a:t>10/03/2021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721" y="1122363"/>
            <a:ext cx="9500558" cy="2387600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相信有愛，就有奇蹟</a:t>
            </a:r>
            <a:endParaRPr lang="vi-VN" sz="8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461" y="3509963"/>
            <a:ext cx="9144000" cy="1655762"/>
          </a:xfrm>
        </p:spPr>
        <p:txBody>
          <a:bodyPr>
            <a:normAutofit/>
          </a:bodyPr>
          <a:lstStyle/>
          <a:p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</a:t>
            </a:r>
            <a:r>
              <a:rPr lang="vi-V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yǒu </a:t>
            </a:r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ài,        jiù  yǒu  qí   </a:t>
            </a:r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jī</a:t>
            </a:r>
            <a:endParaRPr lang="vi-V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45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黑夜將過去，未來不再遲疑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牽起我的手，你給我勇氣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曙光漸顯明，點亮前方路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我展翅高飛，你給我信心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Hēi yè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jiāng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guò qù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 lái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 zài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 yí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Qiān qǐ wǒ de shǒu, nǐ gěi wǒ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 qì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Shǔ guāng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jiàn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xiǎn míng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diǎn liàng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qián fāng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Wǒ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zhǎn chì gāo fēi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nǐ gěi wǒ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xìn xīn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558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只要相信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相信就有奇蹟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揮動信心的翅膀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隨著夢想起飛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Zhǐ yào xiāng xìn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jiù yǒu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qí jī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Huī dòng xìn xīn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chì bǎng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Suí zhe mèng xiǎng qǐ fēi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83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相信有愛，就有奇蹟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不輕言放棄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只要打開眼睛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手牽手一</a:t>
            </a: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起，就</a:t>
            </a: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不孤寂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yǒu ài jiù yǒu qí jī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Bù qīng yán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fàng qì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Zhǐ yào dǎ kāi yǎn jīng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Shǒu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qiān shǒu yī qǐ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jiù bù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gū jì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73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相信有愛，就有奇蹟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雖然逆著風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你給我勇氣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飛往那佳美之地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yǒu ài jiù yǒu qí jī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Suī rán nì zhe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fēng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Nǐ gěi wǒ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 qì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Fēi wǎng nà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jiā měi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zhī dì</a:t>
            </a:r>
          </a:p>
        </p:txBody>
      </p:sp>
    </p:spTree>
    <p:extLst>
      <p:ext uri="{BB962C8B-B14F-4D97-AF65-F5344CB8AC3E}">
        <p14:creationId xmlns:p14="http://schemas.microsoft.com/office/powerpoint/2010/main" val="196377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2588" y="59928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黑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夜</a:t>
            </a:r>
            <a:endParaRPr lang="vi-VN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597314" y="1454989"/>
            <a:ext cx="17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hēi </a:t>
            </a:r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yè</a:t>
            </a:r>
            <a:endParaRPr lang="vi-V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98520" y="59928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遲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疑</a:t>
            </a:r>
            <a:endParaRPr lang="vi-VN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993246" y="1454989"/>
            <a:ext cx="17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 yí</a:t>
            </a:r>
            <a:endParaRPr lang="vi-V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930550" y="59928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勇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氣</a:t>
            </a:r>
            <a:endParaRPr lang="vi-VN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8225275" y="1454989"/>
            <a:ext cx="190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 qì</a:t>
            </a:r>
            <a:endParaRPr lang="vi-V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302588" y="279614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曙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光</a:t>
            </a:r>
            <a:endParaRPr lang="vi-VN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2588" y="3651849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shǔ </a:t>
            </a:r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guāng</a:t>
            </a:r>
            <a:endParaRPr lang="vi-VN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98520" y="279614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漸</a:t>
            </a:r>
            <a:endParaRPr lang="vi-VN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93246" y="3651849"/>
            <a:ext cx="17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jiàn</a:t>
            </a:r>
            <a:endParaRPr lang="vi-VN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0550" y="279614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顯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</a:t>
            </a:r>
            <a:endParaRPr lang="vi-VN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7914723" y="3651848"/>
            <a:ext cx="252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xiǎn míng</a:t>
            </a:r>
            <a:endParaRPr lang="vi-VN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302588" y="4947445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亮</a:t>
            </a:r>
            <a:endParaRPr lang="vi-VN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66706" y="5803150"/>
            <a:ext cx="257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diǎn liàng</a:t>
            </a:r>
            <a:endParaRPr lang="vi-VN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4698520" y="4947445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展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翅</a:t>
            </a:r>
            <a:endParaRPr lang="vi-VN" sz="5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12163" y="5809349"/>
            <a:ext cx="22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zhǎn chì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531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黑夜將過去，未來不再遲疑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牽起我的手，你給我勇氣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曙光漸顯明，點亮前方路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我展翅高飛，你給我信心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Hēi yè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jiāng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guò qù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 lái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 zài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 yí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Qiān qǐ wǒ de shǒu, nǐ gěi wǒ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 qì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Shǔ guāng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jiàn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xiǎn míng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diǎn liàng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qián fāng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Wǒ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zhǎn chì gāo fēi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nǐ gěi wǒ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xìn xīn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81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9237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奇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蹟</a:t>
            </a:r>
            <a:endParaRPr lang="vi-VN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743963" y="2334884"/>
            <a:ext cx="17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qí </a:t>
            </a:r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jī</a:t>
            </a:r>
            <a:endParaRPr lang="vi-V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845169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揮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</a:t>
            </a:r>
            <a:endParaRPr lang="vi-VN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958720" y="2325318"/>
            <a:ext cx="219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huī </a:t>
            </a:r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dòng</a:t>
            </a:r>
            <a:endParaRPr lang="vi-V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077199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翅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膀</a:t>
            </a:r>
            <a:endParaRPr lang="vi-VN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8241101" y="2334884"/>
            <a:ext cx="216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chì bǎng</a:t>
            </a:r>
            <a:endParaRPr lang="vi-V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734573" y="3608413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著</a:t>
            </a:r>
            <a:endParaRPr lang="vi-VN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20340" y="4474028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suí </a:t>
            </a:r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zhe</a:t>
            </a:r>
            <a:endParaRPr lang="vi-VN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3674" y="3608413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夢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</a:t>
            </a:r>
            <a:endParaRPr lang="vi-VN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34963" y="4474028"/>
            <a:ext cx="324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mèng xiǎng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1932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只要相信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相信就有奇蹟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揮動信心的翅膀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隨著夢想起飛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Zhǐ yào xiāng xìn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jiù yǒu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qí jī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Huī dòng xìn xīn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chì bǎng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Suí zhe mèng xiǎng qǐ fēi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57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9237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輕 言</a:t>
            </a:r>
            <a:endParaRPr lang="vi-VN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474414" y="2325318"/>
            <a:ext cx="219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qīng yán</a:t>
            </a:r>
            <a:endParaRPr lang="vi-V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845169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放 棄</a:t>
            </a:r>
            <a:endParaRPr lang="vi-VN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958720" y="2325318"/>
            <a:ext cx="219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fàng qì</a:t>
            </a:r>
            <a:endParaRPr lang="vi-V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077199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寂</a:t>
            </a:r>
            <a:endParaRPr lang="vi-VN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8093714" y="2325318"/>
            <a:ext cx="216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gū </a:t>
            </a:r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jì</a:t>
            </a:r>
            <a:endParaRPr lang="vi-V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734573" y="3608413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</a:t>
            </a:r>
            <a:endParaRPr lang="vi-VN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20340" y="4474028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nì</a:t>
            </a:r>
            <a:endParaRPr lang="vi-VN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3674" y="3608413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佳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美</a:t>
            </a:r>
            <a:endParaRPr lang="vi-VN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34963" y="4474028"/>
            <a:ext cx="324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jiā měi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410623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相信有愛，就有奇蹟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不輕言放棄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只要打開眼睛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手牽手一</a:t>
            </a: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起，就</a:t>
            </a: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不孤寂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yǒu ài jiù yǒu qí jī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Bù qīng yán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fàng qì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Zhǐ yào dǎ kāi yǎn jīng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Shǒu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qiān shǒu yī qǐ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jiù bù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gū jì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02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相信有愛，就有奇蹟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雖然逆著風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你給我勇氣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飛往那佳美之地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yǒu ài jiù yǒu qí jī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Suī rán nì zhe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fēng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Nǐ gěi wǒ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 qì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Fēi wǎng nà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jiā měi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zhī dì</a:t>
            </a:r>
          </a:p>
        </p:txBody>
      </p:sp>
    </p:spTree>
    <p:extLst>
      <p:ext uri="{BB962C8B-B14F-4D97-AF65-F5344CB8AC3E}">
        <p14:creationId xmlns:p14="http://schemas.microsoft.com/office/powerpoint/2010/main" val="244402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721" y="1122363"/>
            <a:ext cx="9500558" cy="2387600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相信有愛，就有奇蹟</a:t>
            </a:r>
            <a:endParaRPr lang="vi-VN" sz="8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461" y="3509963"/>
            <a:ext cx="9144000" cy="1655762"/>
          </a:xfrm>
        </p:spPr>
        <p:txBody>
          <a:bodyPr>
            <a:normAutofit/>
          </a:bodyPr>
          <a:lstStyle/>
          <a:p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</a:t>
            </a:r>
            <a:r>
              <a:rPr lang="vi-V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yǒu </a:t>
            </a:r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ài,        jiù  yǒu  qí   </a:t>
            </a:r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jī</a:t>
            </a:r>
            <a:endParaRPr lang="vi-V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1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596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Microsoft JhengHei</vt:lpstr>
      <vt:lpstr>新細明體</vt:lpstr>
      <vt:lpstr>Arial</vt:lpstr>
      <vt:lpstr>Calibri</vt:lpstr>
      <vt:lpstr>Calibri Light</vt:lpstr>
      <vt:lpstr>Times New Roman</vt:lpstr>
      <vt:lpstr>Office Theme</vt:lpstr>
      <vt:lpstr>相信有愛，就有奇蹟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相信有愛，就有奇蹟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相信有愛就有奇蹟</dc:title>
  <dc:creator>Windows User</dc:creator>
  <cp:lastModifiedBy>Windows User</cp:lastModifiedBy>
  <cp:revision>17</cp:revision>
  <dcterms:created xsi:type="dcterms:W3CDTF">2021-02-27T04:41:52Z</dcterms:created>
  <dcterms:modified xsi:type="dcterms:W3CDTF">2021-03-10T14:21:29Z</dcterms:modified>
</cp:coreProperties>
</file>