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9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0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79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787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8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3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5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50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7443-EDAC-49D5-AEF3-CF0CAD3889E4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19E5-ED21-45F3-8C44-8EAE3B435C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710" y="1340168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 smtClean="0">
                <a:solidFill>
                  <a:srgbClr val="FFFF00"/>
                </a:solidFill>
              </a:rPr>
              <a:t>小 伯 利 恆</a:t>
            </a:r>
            <a:endParaRPr lang="vi-VN" sz="96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10" y="3499168"/>
            <a:ext cx="9144000" cy="1655762"/>
          </a:xfrm>
        </p:spPr>
        <p:txBody>
          <a:bodyPr>
            <a:normAutofit/>
          </a:bodyPr>
          <a:lstStyle/>
          <a:p>
            <a:r>
              <a:rPr lang="vi-VN" sz="4800" b="1" dirty="0" smtClean="0">
                <a:solidFill>
                  <a:schemeClr val="bg1"/>
                </a:solidFill>
              </a:rPr>
              <a:t>xiǎo    bó     lì    héng</a:t>
            </a:r>
            <a:endParaRPr lang="vi-V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610855"/>
            <a:ext cx="3318164" cy="1325563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FF00"/>
                </a:solidFill>
              </a:rPr>
              <a:t>伯 利 恆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3959" y="1738368"/>
            <a:ext cx="317677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8406" y="631133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誕 生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5437" y="1738368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dàn shēng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3075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地 方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5592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dì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 fāng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2920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世 界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948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shì 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jiè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5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610855"/>
            <a:ext cx="3318164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充 滿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796" y="1738368"/>
            <a:ext cx="317677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chōng mǎn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8406" y="631133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希 望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38977" y="1714438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xī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wàng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3075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無 限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5592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wú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 xiàn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2920" y="2702646"/>
            <a:ext cx="3318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b="1" dirty="0" smtClean="0">
                <a:solidFill>
                  <a:srgbClr val="FFFF00"/>
                </a:solidFill>
              </a:rPr>
              <a:t>燦 爛</a:t>
            </a:r>
            <a:endParaRPr lang="vi-VN" sz="6600" b="1" dirty="0">
              <a:solidFill>
                <a:srgbClr val="FFFF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948" y="3830159"/>
            <a:ext cx="259210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+mn-lt"/>
              </a:rPr>
              <a:t>càn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 làn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03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539" y="203114"/>
            <a:ext cx="4944254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小  伯  利  恆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7325" y="1204797"/>
            <a:ext cx="6631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耶 穌  誕   生  的 地 方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7477" y="2820481"/>
            <a:ext cx="5187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沒 有 人 知 道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3086" y="2820481"/>
            <a:ext cx="59609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祂 就 是 世 界 的 光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007" y="1180407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iǎo  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77325" y="2157700"/>
            <a:ext cx="671467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y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ē  sū   dàn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shēng dē dì fāng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1624" y="3784759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méi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yǒu rén zhī dào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51149" y="3797774"/>
            <a:ext cx="6157723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tā  jiù shì  shì  jiè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de guāng</a:t>
            </a:r>
          </a:p>
        </p:txBody>
      </p:sp>
    </p:spTree>
    <p:extLst>
      <p:ext uri="{BB962C8B-B14F-4D97-AF65-F5344CB8AC3E}">
        <p14:creationId xmlns:p14="http://schemas.microsoft.com/office/powerpoint/2010/main" val="18737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539" y="203114"/>
            <a:ext cx="4944254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小  伯  利  恆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7325" y="1204797"/>
            <a:ext cx="6631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耶 穌  誕   生  的 地 方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7477" y="2820481"/>
            <a:ext cx="5187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充  滿  希  望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3086" y="2820481"/>
            <a:ext cx="59609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無 限 燦 爛 的 地 方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007" y="1180407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iǎo  bó    lì   héng</a:t>
            </a:r>
            <a:endParaRPr lang="vi-V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77325" y="2157700"/>
            <a:ext cx="671467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y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ē  sū   dàn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shēng dē dì fāng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890" y="3784759"/>
            <a:ext cx="5187315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chōng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mǎn xī wàng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43086" y="3784759"/>
            <a:ext cx="6157723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chemeClr val="bg1"/>
                </a:solidFill>
                <a:latin typeface="+mn-lt"/>
              </a:rPr>
              <a:t>w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ú xiàn càn làn </a:t>
            </a:r>
            <a:r>
              <a:rPr lang="vi-VN" sz="3600" b="1" dirty="0">
                <a:solidFill>
                  <a:schemeClr val="bg1"/>
                </a:solidFill>
                <a:latin typeface="+mn-lt"/>
              </a:rPr>
              <a:t>de </a:t>
            </a:r>
            <a:r>
              <a:rPr lang="vi-VN" sz="3600" b="1" dirty="0" smtClean="0">
                <a:solidFill>
                  <a:schemeClr val="bg1"/>
                </a:solidFill>
                <a:latin typeface="+mn-lt"/>
              </a:rPr>
              <a:t>dì fāng</a:t>
            </a:r>
            <a:endParaRPr lang="vi-V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12" y="0"/>
            <a:ext cx="6836397" cy="1325563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我 要 唱  哈 利 路 亞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3508" y="906071"/>
            <a:ext cx="6146440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 yào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chàng hā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  lì    lù    yà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3508" y="1450857"/>
            <a:ext cx="822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我 要   唱   永  遠 歌 唱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7491" y="2294281"/>
            <a:ext cx="8355228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yào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chàng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yǒng yuǎn gē chàng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3508" y="2814702"/>
            <a:ext cx="822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我 要  唱    聖  誕 快樂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7491" y="3658126"/>
            <a:ext cx="7340342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yào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chàng 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shèng dàn kuài lè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941007" y="2732130"/>
            <a:ext cx="4017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小  伯  利  恆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929035" y="3587446"/>
            <a:ext cx="4215447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>
                <a:solidFill>
                  <a:schemeClr val="bg1"/>
                </a:solidFill>
                <a:latin typeface="+mn-lt"/>
              </a:rPr>
              <a:t>x</a:t>
            </a:r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iǎo   bó    lì   héng</a:t>
            </a:r>
            <a:endParaRPr lang="vi-V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23005" y="1285713"/>
            <a:ext cx="32145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 smtClean="0">
                <a:solidFill>
                  <a:srgbClr val="FFFF00"/>
                </a:solidFill>
              </a:rPr>
              <a:t>我  要  唱</a:t>
            </a:r>
            <a:endParaRPr lang="vi-VN" sz="5400" b="1" dirty="0">
              <a:solidFill>
                <a:srgbClr val="FFFF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87844" y="2148278"/>
            <a:ext cx="3449182" cy="9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 dirty="0" smtClean="0">
                <a:solidFill>
                  <a:schemeClr val="bg1"/>
                </a:solidFill>
                <a:latin typeface="+mn-lt"/>
              </a:rPr>
              <a:t>wǒ  </a:t>
            </a:r>
            <a:r>
              <a:rPr lang="vi-VN" sz="3200" b="1" dirty="0">
                <a:solidFill>
                  <a:schemeClr val="bg1"/>
                </a:solidFill>
                <a:latin typeface="+mn-lt"/>
              </a:rPr>
              <a:t>yào chàng</a:t>
            </a:r>
          </a:p>
        </p:txBody>
      </p:sp>
    </p:spTree>
    <p:extLst>
      <p:ext uri="{BB962C8B-B14F-4D97-AF65-F5344CB8AC3E}">
        <p14:creationId xmlns:p14="http://schemas.microsoft.com/office/powerpoint/2010/main" val="20964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Times New Roman</vt:lpstr>
      <vt:lpstr>Office Theme</vt:lpstr>
      <vt:lpstr>小 伯 利 恆</vt:lpstr>
      <vt:lpstr>伯 利 恆</vt:lpstr>
      <vt:lpstr>充 滿</vt:lpstr>
      <vt:lpstr>小  伯  利  恆</vt:lpstr>
      <vt:lpstr>小  伯  利  恆</vt:lpstr>
      <vt:lpstr>我 要 唱  哈 利 路 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 伯 利 恆</dc:title>
  <dc:creator>Windows User</dc:creator>
  <cp:lastModifiedBy>Windows User</cp:lastModifiedBy>
  <cp:revision>9</cp:revision>
  <dcterms:created xsi:type="dcterms:W3CDTF">2020-11-14T02:26:48Z</dcterms:created>
  <dcterms:modified xsi:type="dcterms:W3CDTF">2020-11-14T03:23:35Z</dcterms:modified>
</cp:coreProperties>
</file>