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71" r:id="rId9"/>
    <p:sldId id="272" r:id="rId10"/>
    <p:sldId id="273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272"/>
    <a:srgbClr val="470534"/>
    <a:srgbClr val="B48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31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3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504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580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6192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500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14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90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92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954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944-6C41-466F-BEF1-1381BFB97F96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D581-B7EB-424F-B6F4-63EF3597C3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674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0258" y="2351419"/>
            <a:ext cx="474736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Down">
              <a:avLst/>
            </a:prstTxWarp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zh-CN" alt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媽媽媽媽</a:t>
            </a:r>
            <a:endParaRPr lang="en-US" altLang="zh-CN" sz="80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我愛你</a:t>
            </a:r>
            <a:endParaRPr lang="zh-TW" alt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06" b="8810"/>
          <a:stretch/>
        </p:blipFill>
        <p:spPr>
          <a:xfrm>
            <a:off x="0" y="23813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21225"/>
            <a:ext cx="10515600" cy="5405480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鼓勵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 smtClean="0">
                <a:solidFill>
                  <a:schemeClr val="bg1"/>
                </a:solidFill>
              </a:rPr>
              <a:t>害怕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 smtClean="0">
                <a:solidFill>
                  <a:schemeClr val="bg1"/>
                </a:solidFill>
              </a:rPr>
              <a:t>原諒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latin typeface="Arial Unicode MS" panose="020B0604020202020204" pitchFamily="34" charset="-120"/>
                <a:ea typeface="inherit"/>
              </a:rPr>
              <a:t>g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ǔ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lì</a:t>
            </a:r>
            <a:r>
              <a:rPr lang="zh-TW" altLang="zh-TW" dirty="0" smtClean="0"/>
              <a:t> </a:t>
            </a:r>
            <a:r>
              <a:rPr lang="en-US" altLang="zh-TW" dirty="0" smtClean="0"/>
              <a:t>			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h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ài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pà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   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yuán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liàng</a:t>
            </a:r>
            <a:r>
              <a:rPr lang="zh-TW" altLang="zh-TW" dirty="0" smtClean="0"/>
              <a:t> </a:t>
            </a:r>
            <a:r>
              <a:rPr lang="zh-TW" altLang="zh-TW" sz="6000" dirty="0">
                <a:latin typeface="Arial" panose="020B0604020202020204" pitchFamily="34" charset="0"/>
              </a:rPr>
              <a:t/>
            </a:r>
            <a:br>
              <a:rPr lang="zh-TW" altLang="zh-TW" sz="6000" dirty="0">
                <a:latin typeface="Arial" panose="020B0604020202020204" pitchFamily="34" charset="0"/>
              </a:rPr>
            </a:br>
            <a:r>
              <a:rPr lang="en-US" altLang="zh-TW" dirty="0" smtClean="0"/>
              <a:t>	</a:t>
            </a:r>
            <a:r>
              <a:rPr lang="zh-TW" altLang="zh-TW" sz="6000" dirty="0">
                <a:latin typeface="Arial" panose="020B0604020202020204" pitchFamily="34" charset="0"/>
              </a:rPr>
              <a:t/>
            </a:r>
            <a:br>
              <a:rPr lang="zh-TW" altLang="zh-TW" sz="6000" dirty="0">
                <a:latin typeface="Arial" panose="020B0604020202020204" pitchFamily="34" charset="0"/>
              </a:rPr>
            </a:br>
            <a:r>
              <a:rPr lang="en-US" altLang="zh-TW" dirty="0" smtClean="0"/>
              <a:t>				  	</a:t>
            </a:r>
            <a:r>
              <a:rPr lang="en-US" altLang="zh-TW" sz="4800" dirty="0" smtClean="0"/>
              <a:t>	</a:t>
            </a:r>
            <a:br>
              <a:rPr lang="en-US" altLang="zh-TW" sz="4800" dirty="0" smtClean="0"/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 smtClean="0">
                <a:solidFill>
                  <a:schemeClr val="bg1"/>
                </a:solidFill>
              </a:rPr>
              <a:t>身邊</a:t>
            </a:r>
            <a:r>
              <a:rPr lang="en-US" altLang="zh-CN" sz="6600" dirty="0" smtClean="0">
                <a:solidFill>
                  <a:schemeClr val="bg1"/>
                </a:solidFill>
              </a:rPr>
              <a:t>			 </a:t>
            </a:r>
            <a:r>
              <a:rPr lang="zh-CN" altLang="en-US" sz="6600" dirty="0" smtClean="0">
                <a:solidFill>
                  <a:schemeClr val="bg1"/>
                </a:solidFill>
              </a:rPr>
              <a:t>耶穌</a:t>
            </a:r>
            <a:r>
              <a:rPr lang="en-US" altLang="zh-CN" sz="6600" dirty="0" smtClean="0">
                <a:solidFill>
                  <a:schemeClr val="bg1"/>
                </a:solidFill>
              </a:rPr>
              <a:t>		 	</a:t>
            </a:r>
            <a:r>
              <a:rPr lang="zh-CN" altLang="en-US" sz="6600" dirty="0" smtClean="0">
                <a:solidFill>
                  <a:schemeClr val="bg1"/>
                </a:solidFill>
              </a:rPr>
              <a:t>保護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sh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ē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bi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ā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</a:t>
            </a:r>
            <a:r>
              <a:rPr lang="en-US" altLang="zh-TW" dirty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yē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s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ū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	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b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o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hù </a:t>
            </a:r>
            <a:r>
              <a:rPr lang="zh-TW" altLang="zh-TW" sz="8800" dirty="0">
                <a:latin typeface="Arial" panose="020B0604020202020204" pitchFamily="34" charset="0"/>
              </a:rPr>
              <a:t/>
            </a:r>
            <a:br>
              <a:rPr lang="zh-TW" altLang="zh-TW" sz="8800" dirty="0">
                <a:latin typeface="Arial" panose="020B0604020202020204" pitchFamily="34" charset="0"/>
              </a:rPr>
            </a:br>
            <a:r>
              <a:rPr lang="zh-TW" altLang="zh-TW" sz="6600" dirty="0">
                <a:latin typeface="Arial" panose="020B0604020202020204" pitchFamily="34" charset="0"/>
              </a:rPr>
              <a:t/>
            </a:r>
            <a:br>
              <a:rPr lang="zh-TW" altLang="zh-TW" sz="6600" dirty="0">
                <a:latin typeface="Arial" panose="020B0604020202020204" pitchFamily="34" charset="0"/>
              </a:rPr>
            </a:br>
            <a:r>
              <a:rPr lang="en-US" altLang="zh-TW" sz="4800" dirty="0" smtClean="0"/>
              <a:t>				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36267"/>
            <a:ext cx="3526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06" b="8810"/>
          <a:stretch/>
        </p:blipFill>
        <p:spPr>
          <a:xfrm>
            <a:off x="0" y="122667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21225"/>
            <a:ext cx="10515600" cy="5405480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閃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>
                <a:solidFill>
                  <a:schemeClr val="bg1"/>
                </a:solidFill>
              </a:rPr>
              <a:t>滿天</a:t>
            </a:r>
            <a:r>
              <a:rPr lang="en-US" altLang="zh-CN" sz="6600" dirty="0" smtClean="0">
                <a:solidFill>
                  <a:schemeClr val="bg1"/>
                </a:solidFill>
              </a:rPr>
              <a:t>			</a:t>
            </a:r>
            <a:r>
              <a:rPr lang="zh-CN" altLang="en-US" sz="6600" dirty="0" smtClean="0">
                <a:solidFill>
                  <a:schemeClr val="bg1"/>
                </a:solidFill>
              </a:rPr>
              <a:t>掛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sh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ǎn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m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ǎn tiān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		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guà </a:t>
            </a:r>
            <a:r>
              <a:rPr lang="zh-TW" altLang="zh-TW" sz="8000" dirty="0">
                <a:latin typeface="Arial" panose="020B0604020202020204" pitchFamily="34" charset="0"/>
              </a:rPr>
              <a:t/>
            </a:r>
            <a:br>
              <a:rPr lang="zh-TW" altLang="zh-TW" sz="8000" dirty="0">
                <a:latin typeface="Arial" panose="020B0604020202020204" pitchFamily="34" charset="0"/>
              </a:rPr>
            </a:br>
            <a:r>
              <a:rPr lang="en-US" altLang="zh-TW" dirty="0" smtClean="0"/>
              <a:t>				  	</a:t>
            </a:r>
            <a:r>
              <a:rPr lang="en-US" altLang="zh-TW" sz="4800" dirty="0" smtClean="0"/>
              <a:t>	</a:t>
            </a:r>
            <a:br>
              <a:rPr lang="en-US" altLang="zh-TW" sz="4800" dirty="0" smtClean="0"/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>
                <a:solidFill>
                  <a:schemeClr val="bg1"/>
                </a:solidFill>
              </a:rPr>
              <a:t>溫柔</a:t>
            </a:r>
            <a:r>
              <a:rPr lang="en-US" altLang="zh-CN" sz="6600" dirty="0" smtClean="0">
                <a:solidFill>
                  <a:schemeClr val="bg1"/>
                </a:solidFill>
              </a:rPr>
              <a:t>			 </a:t>
            </a:r>
            <a:r>
              <a:rPr lang="zh-CN" altLang="en-US" sz="6600" dirty="0" smtClean="0">
                <a:solidFill>
                  <a:schemeClr val="bg1"/>
                </a:solidFill>
              </a:rPr>
              <a:t>眼睛</a:t>
            </a:r>
            <a:r>
              <a:rPr lang="en-US" altLang="zh-CN" sz="6600" dirty="0" smtClean="0">
                <a:solidFill>
                  <a:schemeClr val="bg1"/>
                </a:solidFill>
              </a:rPr>
              <a:t>	</a:t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en-US" altLang="zh-CN" dirty="0">
                <a:latin typeface="Arial Unicode MS" panose="020B0604020202020204" pitchFamily="34" charset="-120"/>
                <a:ea typeface="inherit"/>
              </a:rPr>
              <a:t>w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ēn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róu </a:t>
            </a:r>
            <a:r>
              <a:rPr lang="en-US" altLang="zh-TW" sz="4900" dirty="0" smtClean="0">
                <a:solidFill>
                  <a:srgbClr val="222222"/>
                </a:solidFill>
                <a:latin typeface="Arial Unicode MS" panose="020B0604020202020204" pitchFamily="34" charset="-120"/>
                <a:ea typeface="inherit"/>
                <a:cs typeface="Arial" panose="020B0604020202020204" pitchFamily="34" charset="0"/>
              </a:rPr>
              <a:t>		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y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ǎ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j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īng</a:t>
            </a:r>
            <a:r>
              <a:rPr lang="zh-TW" altLang="zh-TW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zh-TW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600" dirty="0" smtClean="0">
                <a:solidFill>
                  <a:schemeClr val="bg1"/>
                </a:solidFill>
              </a:rPr>
              <a:t>	 	</a:t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en-US" altLang="zh-TW" sz="4800" dirty="0" smtClean="0"/>
              <a:t>				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36267"/>
            <a:ext cx="3526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-15240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145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478" y="1116116"/>
            <a:ext cx="1060954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親愛的媽媽媽媽我愛你</a:t>
            </a:r>
            <a: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你永遠如此美麗</a:t>
            </a:r>
            <a:endParaRPr lang="en-US" altLang="zh-CN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請</a:t>
            </a: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讓我抱抱抱</a:t>
            </a:r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抱抱抱你</a:t>
            </a:r>
            <a: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這些年來辛苦你</a:t>
            </a:r>
            <a:endParaRPr lang="zh-TW" altLang="en-US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28" t="6302" r="5794" b="13462"/>
          <a:stretch/>
        </p:blipFill>
        <p:spPr>
          <a:xfrm rot="1800000">
            <a:off x="10139927" y="4832166"/>
            <a:ext cx="1686397" cy="16106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418554">
            <a:off x="377018" y="4694149"/>
            <a:ext cx="1503563" cy="1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93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244" y="2246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親愛的媽媽媽媽我愛你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不想長大離開你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好想說謝謝謝謝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用愛灌溉我生命</a:t>
            </a:r>
            <a:endParaRPr lang="zh-TW" altLang="en-US" b="1" dirty="0">
              <a:ln w="12700">
                <a:solidFill>
                  <a:schemeClr val="accent6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191" t="5669" r="22174" b="3381"/>
          <a:stretch/>
        </p:blipFill>
        <p:spPr>
          <a:xfrm>
            <a:off x="0" y="0"/>
            <a:ext cx="1954061" cy="34383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4582" y="5954187"/>
            <a:ext cx="6087648" cy="9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0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8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8953" y="1841327"/>
            <a:ext cx="7594948" cy="256751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有你愛的鼓勵</a:t>
            </a:r>
            <a: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我不害怕風雨</a:t>
            </a:r>
            <a: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請原諒我不在身邊</a:t>
            </a:r>
            <a: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7200" b="1" dirty="0" smtClean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求主耶穌保護你</a:t>
            </a:r>
            <a:endParaRPr lang="zh-TW" altLang="en-US" sz="7200" b="1" dirty="0">
              <a:ln/>
              <a:blipFill>
                <a:blip r:embed="rId3"/>
                <a:tile tx="0" ty="0" sx="100000" sy="100000" flip="none" algn="tl"/>
              </a:blip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5770" y="0"/>
            <a:ext cx="2196230" cy="24601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571" r="-222" b="18392"/>
          <a:stretch/>
        </p:blipFill>
        <p:spPr>
          <a:xfrm rot="20662174">
            <a:off x="9875649" y="4935010"/>
            <a:ext cx="2137635" cy="16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8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4478" y="1116116"/>
            <a:ext cx="1060954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親愛的媽媽媽媽我愛你</a:t>
            </a:r>
            <a: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cap="none" spc="0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你永遠如此美麗</a:t>
            </a:r>
            <a:endParaRPr lang="en-US" altLang="zh-CN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請</a:t>
            </a: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讓我抱抱抱</a:t>
            </a:r>
            <a:r>
              <a:rPr lang="zh-CN" altLang="en-US" sz="7200" b="1" dirty="0" smtClean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抱抱抱你</a:t>
            </a:r>
            <a: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zh-CN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zh-CN" altLang="en-US" sz="72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這些年來辛苦你</a:t>
            </a:r>
            <a:endParaRPr lang="zh-TW" altLang="en-US" sz="7200" b="1" dirty="0">
              <a:ln w="660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28" t="6302" r="5794" b="13462"/>
          <a:stretch/>
        </p:blipFill>
        <p:spPr>
          <a:xfrm rot="1800000">
            <a:off x="10139927" y="4832166"/>
            <a:ext cx="1686397" cy="16106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418554">
            <a:off x="377018" y="4694149"/>
            <a:ext cx="1503563" cy="1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68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67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244" y="2246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親愛的媽媽媽媽我愛你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不想長大離開你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好想說謝謝謝謝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謝謝你</a:t>
            </a:r>
            <a: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en-US" altLang="zh-CN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b="1" dirty="0" smtClean="0">
                <a:ln w="12700">
                  <a:solidFill>
                    <a:schemeClr val="accent6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dist="38100" dir="2640000" algn="bl" rotWithShape="0">
                    <a:schemeClr val="accent1"/>
                  </a:outerShdw>
                </a:effectLst>
              </a:rPr>
              <a:t>用愛灌溉我生命</a:t>
            </a:r>
            <a:endParaRPr lang="zh-TW" altLang="en-US" b="1" dirty="0">
              <a:ln w="12700">
                <a:solidFill>
                  <a:schemeClr val="accent6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191" t="5669" r="22174" b="3381"/>
          <a:stretch/>
        </p:blipFill>
        <p:spPr>
          <a:xfrm>
            <a:off x="0" y="0"/>
            <a:ext cx="1954061" cy="34383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4582" y="5954187"/>
            <a:ext cx="6087648" cy="9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1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39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0701" y="1177447"/>
            <a:ext cx="4146115" cy="41335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還記得你教我唱</a:t>
            </a:r>
            <a:r>
              <a:rPr lang="en-US" altLang="zh-CN" dirty="0" smtClean="0">
                <a:solidFill>
                  <a:srgbClr val="FFFF00"/>
                </a:solidFill>
              </a:rPr>
              <a:t>:</a:t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endParaRPr lang="zh-TW" altLang="en-US" sz="5300" dirty="0">
              <a:solidFill>
                <a:srgbClr val="FFFF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055" r="7776"/>
          <a:stretch/>
        </p:blipFill>
        <p:spPr>
          <a:xfrm>
            <a:off x="0" y="-1"/>
            <a:ext cx="1540701" cy="18981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00815" y="1384126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5500" dirty="0" smtClean="0">
                <a:solidFill>
                  <a:srgbClr val="FFFF00"/>
                </a:solidFill>
              </a:rPr>
              <a:t>一閃一閃亮晶晶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滿天都是小星星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掛天上   放光明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好像你溫柔眼睛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媽媽媽媽我愛你</a:t>
            </a:r>
            <a:r>
              <a:rPr lang="en-US" altLang="zh-CN" sz="5500" dirty="0" smtClean="0">
                <a:solidFill>
                  <a:srgbClr val="FFFF00"/>
                </a:solidFill>
              </a:rPr>
              <a:t/>
            </a:r>
            <a:br>
              <a:rPr lang="en-US" altLang="zh-CN" sz="5500" dirty="0" smtClean="0">
                <a:solidFill>
                  <a:srgbClr val="FFFF00"/>
                </a:solidFill>
              </a:rPr>
            </a:br>
            <a:r>
              <a:rPr lang="zh-CN" altLang="en-US" sz="5500" dirty="0" smtClean="0">
                <a:solidFill>
                  <a:srgbClr val="FFFF00"/>
                </a:solidFill>
              </a:rPr>
              <a:t>求主耶穌保護你</a:t>
            </a:r>
            <a:endParaRPr lang="zh-TW" altLang="en-US" sz="55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85" t="6193" r="6968" b="15322"/>
          <a:stretch/>
        </p:blipFill>
        <p:spPr>
          <a:xfrm>
            <a:off x="9665916" y="1384126"/>
            <a:ext cx="2492680" cy="243410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87" t="4806" r="2033"/>
          <a:stretch/>
        </p:blipFill>
        <p:spPr>
          <a:xfrm>
            <a:off x="0" y="3632549"/>
            <a:ext cx="3231715" cy="32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61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06" b="8810"/>
          <a:stretch/>
        </p:blipFill>
        <p:spPr>
          <a:xfrm>
            <a:off x="0" y="23813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9346" y="612260"/>
            <a:ext cx="10515600" cy="5405480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 永遠</a:t>
            </a:r>
            <a:r>
              <a:rPr lang="en-US" altLang="zh-CN" sz="6600" dirty="0" smtClean="0">
                <a:solidFill>
                  <a:schemeClr val="bg1"/>
                </a:solidFill>
              </a:rPr>
              <a:t>					</a:t>
            </a:r>
            <a:r>
              <a:rPr lang="zh-CN" altLang="en-US" sz="6600" dirty="0" smtClean="0">
                <a:solidFill>
                  <a:schemeClr val="bg1"/>
                </a:solidFill>
              </a:rPr>
              <a:t>抱抱</a:t>
            </a:r>
            <a:r>
              <a:rPr lang="en-US" altLang="zh-CN" sz="4000" dirty="0" smtClean="0">
                <a:solidFill>
                  <a:schemeClr val="bg1"/>
                </a:solidFill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zh-TW" altLang="zh-TW" sz="4000" dirty="0">
                <a:latin typeface="Arial Unicode MS" panose="020B0604020202020204" pitchFamily="34" charset="-120"/>
                <a:ea typeface="inherit"/>
              </a:rPr>
              <a:t>Yǒ</a:t>
            </a:r>
            <a:r>
              <a:rPr lang="zh-TW" altLang="zh-TW" sz="4000" dirty="0" smtClean="0">
                <a:latin typeface="Arial Unicode MS" panose="020B0604020202020204" pitchFamily="34" charset="-120"/>
                <a:ea typeface="inherit"/>
              </a:rPr>
              <a:t>ng</a:t>
            </a:r>
            <a:r>
              <a:rPr lang="en-US" altLang="zh-TW" sz="40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000" dirty="0" smtClean="0">
                <a:latin typeface="Arial Unicode MS" panose="020B0604020202020204" pitchFamily="34" charset="-120"/>
                <a:ea typeface="inherit"/>
              </a:rPr>
              <a:t>yu</a:t>
            </a:r>
            <a:r>
              <a:rPr lang="zh-TW" altLang="zh-TW" sz="4000" dirty="0">
                <a:latin typeface="Arial Unicode MS" panose="020B0604020202020204" pitchFamily="34" charset="-120"/>
                <a:ea typeface="inherit"/>
              </a:rPr>
              <a:t>ǎn</a:t>
            </a:r>
            <a:r>
              <a:rPr lang="zh-TW" altLang="zh-TW" sz="4000" dirty="0"/>
              <a:t> </a:t>
            </a:r>
            <a:r>
              <a:rPr lang="en-US" altLang="zh-TW" sz="4800" dirty="0" smtClean="0"/>
              <a:t>					</a:t>
            </a:r>
            <a:r>
              <a:rPr lang="zh-TW" altLang="zh-TW" sz="4000" dirty="0" smtClean="0">
                <a:latin typeface="Arial Unicode MS" panose="020B0604020202020204" pitchFamily="34" charset="-120"/>
                <a:ea typeface="inherit"/>
              </a:rPr>
              <a:t>bào </a:t>
            </a:r>
            <a:r>
              <a:rPr lang="zh-TW" altLang="zh-TW" sz="4000" dirty="0">
                <a:latin typeface="Arial Unicode MS" panose="020B0604020202020204" pitchFamily="34" charset="-120"/>
                <a:ea typeface="inherit"/>
              </a:rPr>
              <a:t>bào</a:t>
            </a:r>
            <a:r>
              <a:rPr lang="zh-TW" altLang="zh-TW" sz="4000" dirty="0"/>
              <a:t> </a:t>
            </a:r>
            <a:r>
              <a:rPr lang="zh-TW" altLang="zh-TW" sz="8800" dirty="0">
                <a:latin typeface="Arial" panose="020B0604020202020204" pitchFamily="34" charset="0"/>
              </a:rPr>
              <a:t/>
            </a:r>
            <a:br>
              <a:rPr lang="zh-TW" altLang="zh-TW" sz="8800" dirty="0">
                <a:latin typeface="Arial" panose="020B0604020202020204" pitchFamily="34" charset="0"/>
              </a:rPr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 smtClean="0">
                <a:solidFill>
                  <a:schemeClr val="bg1"/>
                </a:solidFill>
              </a:rPr>
              <a:t>美麗</a:t>
            </a:r>
            <a:r>
              <a:rPr lang="en-US" altLang="zh-CN" sz="6600" dirty="0" smtClean="0">
                <a:solidFill>
                  <a:schemeClr val="bg1"/>
                </a:solidFill>
              </a:rPr>
              <a:t>						</a:t>
            </a:r>
            <a:r>
              <a:rPr lang="zh-CN" altLang="en-US" sz="6600" dirty="0" smtClean="0">
                <a:solidFill>
                  <a:schemeClr val="bg1"/>
                </a:solidFill>
              </a:rPr>
              <a:t>辛苦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m</a:t>
            </a:r>
            <a:r>
              <a:rPr lang="zh-TW" altLang="zh-TW" sz="4800" dirty="0">
                <a:latin typeface="Arial Unicode MS" panose="020B0604020202020204" pitchFamily="34" charset="-120"/>
                <a:ea typeface="inherit"/>
              </a:rPr>
              <a:t>ě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i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lì</a:t>
            </a:r>
            <a:r>
              <a:rPr lang="zh-TW" altLang="zh-TW" sz="4800" dirty="0" smtClean="0"/>
              <a:t> </a:t>
            </a:r>
            <a:r>
              <a:rPr lang="en-US" altLang="zh-TW" sz="4800" dirty="0" smtClean="0"/>
              <a:t>						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x</a:t>
            </a:r>
            <a:r>
              <a:rPr lang="zh-TW" altLang="zh-TW" sz="4800" dirty="0">
                <a:latin typeface="Arial Unicode MS" panose="020B0604020202020204" pitchFamily="34" charset="-120"/>
                <a:ea typeface="inherit"/>
              </a:rPr>
              <a:t>ī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n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k</a:t>
            </a:r>
            <a:r>
              <a:rPr lang="zh-TW" altLang="zh-TW" sz="4800" dirty="0">
                <a:latin typeface="Arial Unicode MS" panose="020B0604020202020204" pitchFamily="34" charset="-120"/>
                <a:ea typeface="inherit"/>
              </a:rPr>
              <a:t>ǔ</a:t>
            </a:r>
            <a:r>
              <a:rPr lang="zh-TW" altLang="zh-TW" sz="4800" dirty="0"/>
              <a:t> </a:t>
            </a:r>
            <a:r>
              <a:rPr lang="zh-TW" altLang="zh-TW" sz="6600" dirty="0">
                <a:latin typeface="Arial" panose="020B0604020202020204" pitchFamily="34" charset="0"/>
              </a:rPr>
              <a:t/>
            </a:r>
            <a:br>
              <a:rPr lang="zh-TW" altLang="zh-TW" sz="6600" dirty="0">
                <a:latin typeface="Arial" panose="020B0604020202020204" pitchFamily="34" charset="0"/>
              </a:rPr>
            </a:b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1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06" b="8810"/>
          <a:stretch/>
        </p:blipFill>
        <p:spPr>
          <a:xfrm>
            <a:off x="0" y="23813"/>
            <a:ext cx="12192000" cy="683418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995" y="738166"/>
            <a:ext cx="10515600" cy="540548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6600" dirty="0" smtClean="0">
                <a:solidFill>
                  <a:schemeClr val="bg1"/>
                </a:solidFill>
              </a:rPr>
              <a:t> 長大</a:t>
            </a:r>
            <a:r>
              <a:rPr lang="en-US" altLang="zh-CN" sz="6600" dirty="0" smtClean="0">
                <a:solidFill>
                  <a:schemeClr val="bg1"/>
                </a:solidFill>
              </a:rPr>
              <a:t>						</a:t>
            </a:r>
            <a:r>
              <a:rPr lang="zh-CN" altLang="en-US" sz="6600" dirty="0" smtClean="0">
                <a:solidFill>
                  <a:schemeClr val="bg1"/>
                </a:solidFill>
              </a:rPr>
              <a:t>離開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en-US" altLang="zh-CN" dirty="0">
                <a:latin typeface="Arial Unicode MS" panose="020B0604020202020204" pitchFamily="34" charset="-120"/>
                <a:ea typeface="inherit"/>
              </a:rPr>
              <a:t>z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hǎngdà</a:t>
            </a:r>
            <a:r>
              <a:rPr lang="zh-TW" altLang="zh-TW" dirty="0"/>
              <a:t> </a:t>
            </a:r>
            <a:r>
              <a:rPr lang="en-US" altLang="zh-TW" dirty="0" smtClean="0"/>
              <a:t>				  	  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l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í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k</a:t>
            </a:r>
            <a:r>
              <a:rPr lang="zh-TW" altLang="zh-TW" dirty="0">
                <a:latin typeface="Arial Unicode MS" panose="020B0604020202020204" pitchFamily="34" charset="-120"/>
                <a:ea typeface="inherit"/>
              </a:rPr>
              <a:t>āi</a:t>
            </a:r>
            <a:r>
              <a:rPr lang="zh-TW" altLang="zh-TW" sz="6600" dirty="0"/>
              <a:t> </a:t>
            </a:r>
            <a:r>
              <a:rPr lang="zh-TW" altLang="zh-TW" sz="8800" dirty="0">
                <a:latin typeface="Arial" panose="020B0604020202020204" pitchFamily="34" charset="0"/>
              </a:rPr>
              <a:t/>
            </a:r>
            <a:br>
              <a:rPr lang="zh-TW" altLang="zh-TW" sz="8800" dirty="0">
                <a:latin typeface="Arial" panose="020B0604020202020204" pitchFamily="34" charset="0"/>
              </a:rPr>
            </a:br>
            <a:r>
              <a:rPr lang="en-US" altLang="zh-TW" sz="4800" dirty="0" smtClean="0"/>
              <a:t>	</a:t>
            </a:r>
            <a:br>
              <a:rPr lang="en-US" altLang="zh-TW" sz="4800" dirty="0" smtClean="0"/>
            </a:br>
            <a:r>
              <a:rPr lang="en-US" altLang="zh-TW" sz="8800" dirty="0" smtClean="0">
                <a:latin typeface="Arial" panose="020B0604020202020204" pitchFamily="34" charset="0"/>
              </a:rPr>
              <a:t/>
            </a:r>
            <a:br>
              <a:rPr lang="en-US" altLang="zh-TW" sz="8800" dirty="0" smtClean="0">
                <a:latin typeface="Arial" panose="020B0604020202020204" pitchFamily="34" charset="0"/>
              </a:rPr>
            </a:br>
            <a:r>
              <a:rPr lang="zh-CN" altLang="en-US" sz="6600" dirty="0">
                <a:solidFill>
                  <a:schemeClr val="bg1"/>
                </a:solidFill>
              </a:rPr>
              <a:t>灌溉</a:t>
            </a:r>
            <a:r>
              <a:rPr lang="en-US" altLang="zh-CN" sz="6600" dirty="0" smtClean="0">
                <a:solidFill>
                  <a:schemeClr val="bg1"/>
                </a:solidFill>
              </a:rPr>
              <a:t>						</a:t>
            </a:r>
            <a:r>
              <a:rPr lang="zh-CN" altLang="en-US" sz="6600" dirty="0" smtClean="0">
                <a:solidFill>
                  <a:schemeClr val="bg1"/>
                </a:solidFill>
              </a:rPr>
              <a:t>生命</a:t>
            </a:r>
            <a:r>
              <a:rPr lang="en-US" altLang="zh-CN" sz="6600" dirty="0" smtClean="0">
                <a:solidFill>
                  <a:schemeClr val="bg1"/>
                </a:solidFill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</a:rPr>
            </a:b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guàn</a:t>
            </a:r>
            <a:r>
              <a:rPr lang="en-US" altLang="zh-TW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latin typeface="Arial Unicode MS" panose="020B0604020202020204" pitchFamily="34" charset="-120"/>
                <a:ea typeface="inherit"/>
              </a:rPr>
              <a:t>gài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en-US" altLang="zh-TW" sz="4800" dirty="0" smtClean="0"/>
              <a:t>				  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s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hēng</a:t>
            </a:r>
            <a:r>
              <a:rPr lang="en-US" altLang="zh-TW" sz="4800" dirty="0" smtClean="0"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sz="4800" dirty="0" smtClean="0">
                <a:latin typeface="Arial Unicode MS" panose="020B0604020202020204" pitchFamily="34" charset="-120"/>
                <a:ea typeface="inherit"/>
              </a:rPr>
              <a:t>mìng</a:t>
            </a:r>
            <a:r>
              <a:rPr lang="zh-TW" altLang="zh-TW" sz="4800" dirty="0" smtClean="0"/>
              <a:t> </a:t>
            </a:r>
            <a:r>
              <a:rPr lang="zh-TW" altLang="zh-TW" sz="6600" dirty="0">
                <a:latin typeface="Arial" panose="020B0604020202020204" pitchFamily="34" charset="0"/>
              </a:rPr>
              <a:t/>
            </a:r>
            <a:br>
              <a:rPr lang="zh-TW" altLang="zh-TW" sz="6600" dirty="0">
                <a:latin typeface="Arial" panose="020B0604020202020204" pitchFamily="34" charset="0"/>
              </a:rPr>
            </a:br>
            <a:r>
              <a:rPr lang="en-US" altLang="zh-TW" sz="4800" dirty="0" smtClean="0"/>
              <a:t>				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36267"/>
            <a:ext cx="3526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6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55</Words>
  <Application>Microsoft Office PowerPoint</Application>
  <PresentationFormat>自訂</PresentationFormat>
  <Paragraphs>18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投影片 1</vt:lpstr>
      <vt:lpstr>投影片 2</vt:lpstr>
      <vt:lpstr>親愛的媽媽媽媽我愛你 不想長大離開你 好想說謝謝謝謝 謝謝你 用愛灌溉我生命</vt:lpstr>
      <vt:lpstr>有你愛的鼓勵 我不害怕風雨 請原諒我不在身邊 求主耶穌保護你</vt:lpstr>
      <vt:lpstr>投影片 5</vt:lpstr>
      <vt:lpstr>親愛的媽媽媽媽我愛你 不想長大離開你 好想說謝謝謝謝 謝謝你 用愛灌溉我生命</vt:lpstr>
      <vt:lpstr>還記得你教我唱:   </vt:lpstr>
      <vt:lpstr> 永遠     抱抱 Yǒng yuǎn      bào bào   美麗      辛苦 měi lì       xīn kǔ  </vt:lpstr>
      <vt:lpstr> 長大      離開 zhǎngdà          lí kāi     灌溉      生命 guàn gài       shēng mìng       </vt:lpstr>
      <vt:lpstr>鼓勵   害怕   原諒  gǔ  lì     hài pà       yuán liàng              身邊    耶穌    保護 shēn biān    yē sū     bǎo hù        </vt:lpstr>
      <vt:lpstr>閃   滿天   掛 shǎn   mǎn tiān   guà            溫柔    眼睛  wēn róu    yǎn jīng    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國民黨</dc:creator>
  <cp:lastModifiedBy>Admin</cp:lastModifiedBy>
  <cp:revision>23</cp:revision>
  <dcterms:created xsi:type="dcterms:W3CDTF">2020-05-14T04:19:52Z</dcterms:created>
  <dcterms:modified xsi:type="dcterms:W3CDTF">2020-06-03T11:15:41Z</dcterms:modified>
</cp:coreProperties>
</file>