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7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03FA7-560A-FC46-A24A-8F3600A7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714620"/>
            <a:ext cx="9068586" cy="1967442"/>
          </a:xfrm>
        </p:spPr>
        <p:txBody>
          <a:bodyPr/>
          <a:lstStyle/>
          <a:p>
            <a:r>
              <a:rPr lang="vi-VN" dirty="0"/>
              <a:t>This liTtle light of mine </a:t>
            </a:r>
            <a:br>
              <a:rPr lang="vi-VN" dirty="0"/>
            </a:br>
            <a:r>
              <a:rPr lang="vi-VN" dirty="0"/>
              <a:t>im gonna let it shine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A5996-2156-9B47-8EB4-D37431B2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9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03FA7-560A-FC46-A24A-8F3600A7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Let It shine </a:t>
            </a:r>
            <a:br>
              <a:rPr lang="vi-VN"/>
            </a:br>
            <a:r>
              <a:rPr lang="vi-VN"/>
              <a:t>let it shine </a:t>
            </a:r>
            <a:br>
              <a:rPr lang="vi-VN"/>
            </a:br>
            <a:r>
              <a:rPr lang="vi-VN"/>
              <a:t>Let it shine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A5996-2156-9B47-8EB4-D37431B2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0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03FA7-560A-FC46-A24A-8F3600A7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68" y="2928934"/>
            <a:ext cx="9068586" cy="2253195"/>
          </a:xfrm>
        </p:spPr>
        <p:txBody>
          <a:bodyPr/>
          <a:lstStyle/>
          <a:p>
            <a:r>
              <a:rPr lang="vi-VN" sz="3000" dirty="0"/>
              <a:t>This: cái này </a:t>
            </a:r>
            <a:br>
              <a:rPr lang="vi-VN" sz="3000" dirty="0"/>
            </a:br>
            <a:r>
              <a:rPr lang="vi-VN" sz="3000" dirty="0"/>
              <a:t>Little : nhỏ , ít</a:t>
            </a:r>
            <a:br>
              <a:rPr lang="vi-VN" sz="3000" dirty="0"/>
            </a:br>
            <a:r>
              <a:rPr lang="vi-VN" sz="3000" dirty="0"/>
              <a:t>light: ánh </a:t>
            </a:r>
            <a:r>
              <a:rPr lang="vi-VN" sz="3000" dirty="0" smtClean="0"/>
              <a:t>sáng</a:t>
            </a:r>
            <a:r>
              <a:rPr sz="3000" dirty="0" smtClean="0"/>
              <a:t/>
            </a:r>
            <a:br>
              <a:rPr sz="3000" dirty="0" smtClean="0"/>
            </a:br>
            <a:r>
              <a:rPr lang="vi-VN" sz="3000" dirty="0" smtClean="0"/>
              <a:t>of</a:t>
            </a:r>
            <a:r>
              <a:rPr lang="vi-VN" sz="3000" dirty="0"/>
              <a:t>: của</a:t>
            </a:r>
            <a:br>
              <a:rPr lang="vi-VN" sz="3000" dirty="0"/>
            </a:br>
            <a:r>
              <a:rPr lang="vi-VN" sz="3000" dirty="0"/>
              <a:t>mine : Của tôi</a:t>
            </a:r>
            <a:br>
              <a:rPr lang="vi-VN" sz="3000" dirty="0"/>
            </a:br>
            <a:r>
              <a:rPr lang="vi-VN" sz="3000" dirty="0"/>
              <a:t>i’m : tối </a:t>
            </a:r>
            <a:br>
              <a:rPr lang="vi-VN" sz="3000" dirty="0"/>
            </a:br>
            <a:r>
              <a:rPr lang="vi-VN" sz="3000" dirty="0"/>
              <a:t>gonna (going to ) : sẽ </a:t>
            </a:r>
            <a:br>
              <a:rPr lang="vi-VN" sz="3000" dirty="0"/>
            </a:br>
            <a:r>
              <a:rPr lang="vi-VN" sz="3000" dirty="0"/>
              <a:t>let : để cho</a:t>
            </a:r>
            <a:br>
              <a:rPr lang="vi-VN" sz="3000" dirty="0"/>
            </a:br>
            <a:r>
              <a:rPr lang="vi-VN" sz="3000" dirty="0"/>
              <a:t>it : Nó</a:t>
            </a:r>
            <a:br>
              <a:rPr lang="vi-VN" sz="3000" dirty="0"/>
            </a:br>
            <a:r>
              <a:rPr lang="vi-VN" sz="3000" dirty="0"/>
              <a:t>shine :  tỏa sáng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/>
            </a:r>
            <a:br>
              <a:rPr lang="vi-VN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A5996-2156-9B47-8EB4-D37431B2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66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03FA7-560A-FC46-A24A-8F3600A7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Jesus is the light</a:t>
            </a:r>
            <a:br>
              <a:rPr lang="vi-VN" dirty="0"/>
            </a:br>
            <a:r>
              <a:rPr lang="vi-VN" dirty="0"/>
              <a:t>Im gonna let him shine </a:t>
            </a:r>
            <a:r>
              <a:rPr lang="vi-VN" sz="1200" dirty="0"/>
              <a:t/>
            </a:r>
            <a:br>
              <a:rPr lang="vi-VN" sz="1200" dirty="0"/>
            </a:br>
            <a:r>
              <a:rPr lang="vi-VN" sz="1200" dirty="0"/>
              <a:t/>
            </a:r>
            <a:br>
              <a:rPr lang="vi-VN" sz="1200" dirty="0"/>
            </a:b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A5996-2156-9B47-8EB4-D37431B2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2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03FA7-560A-FC46-A24A-8F3600A7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786058"/>
            <a:ext cx="9068586" cy="1896004"/>
          </a:xfrm>
        </p:spPr>
        <p:txBody>
          <a:bodyPr/>
          <a:lstStyle/>
          <a:p>
            <a:r>
              <a:rPr lang="vi-VN" dirty="0"/>
              <a:t>Let him shine </a:t>
            </a:r>
            <a:br>
              <a:rPr lang="vi-VN" dirty="0"/>
            </a:br>
            <a:r>
              <a:rPr lang="vi-VN" dirty="0"/>
              <a:t>Let him shine </a:t>
            </a:r>
            <a:br>
              <a:rPr lang="vi-VN" dirty="0"/>
            </a:br>
            <a:r>
              <a:rPr lang="vi-VN" dirty="0"/>
              <a:t>Let him shine</a:t>
            </a:r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A5996-2156-9B47-8EB4-D37431B2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70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03FA7-560A-FC46-A24A-8F3600A7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786058"/>
            <a:ext cx="9068586" cy="1896004"/>
          </a:xfrm>
        </p:spPr>
        <p:txBody>
          <a:bodyPr/>
          <a:lstStyle/>
          <a:p>
            <a:r>
              <a:rPr dirty="0" smtClean="0"/>
              <a:t>Every where </a:t>
            </a:r>
            <a:r>
              <a:rPr lang="en-US" dirty="0" smtClean="0"/>
              <a:t>I</a:t>
            </a:r>
            <a:r>
              <a:rPr dirty="0" smtClean="0"/>
              <a:t> go</a:t>
            </a:r>
            <a:br>
              <a:rPr dirty="0" smtClean="0"/>
            </a:br>
            <a:r>
              <a:rPr dirty="0" smtClean="0"/>
              <a:t>im gonna let it shine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A5996-2156-9B47-8EB4-D37431B2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70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03FA7-560A-FC46-A24A-8F3600A7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Let It shine </a:t>
            </a:r>
            <a:br>
              <a:rPr lang="vi-VN"/>
            </a:br>
            <a:r>
              <a:rPr lang="vi-VN"/>
              <a:t>let it shine </a:t>
            </a:r>
            <a:br>
              <a:rPr lang="vi-VN"/>
            </a:br>
            <a:r>
              <a:rPr lang="vi-VN"/>
              <a:t>Let it shine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A5996-2156-9B47-8EB4-D37431B2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0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</Words>
  <Application>Microsoft Office PowerPoint</Application>
  <PresentationFormat>自訂</PresentationFormat>
  <Paragraphs>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Savon</vt:lpstr>
      <vt:lpstr>This liTtle light of mine  im gonna let it shine</vt:lpstr>
      <vt:lpstr>Let It shine  let it shine  Let it shine</vt:lpstr>
      <vt:lpstr>This: cái này  Little : nhỏ , ít light: ánh sáng of: của mine : Của tôi i’m : tối  gonna (going to ) : sẽ  let : để cho it : Nó shine :  tỏa sáng  </vt:lpstr>
      <vt:lpstr>Jesus is the light Im gonna let him shine   </vt:lpstr>
      <vt:lpstr>Let him shine  Let him shine  Let him shine </vt:lpstr>
      <vt:lpstr>Every where I go im gonna let it shine </vt:lpstr>
      <vt:lpstr>Let It shine  let it shine  Let it shine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liTtle light of mine  im gonna let it shine</dc:title>
  <dc:creator>chung thanh quan</dc:creator>
  <cp:lastModifiedBy>DaTang</cp:lastModifiedBy>
  <cp:revision>13</cp:revision>
  <dcterms:created xsi:type="dcterms:W3CDTF">2020-01-07T09:42:51Z</dcterms:created>
  <dcterms:modified xsi:type="dcterms:W3CDTF">2020-01-14T11:10:58Z</dcterms:modified>
</cp:coreProperties>
</file>