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4FE6-5E61-4C09-9A2C-572FBBFAD6A9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70F9-BC22-4EAB-B942-DF5A46428D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因主是近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主全要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已許 決不失信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主必應允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凡百所需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主賜全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一禱詞 主看太小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主都明瞭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遇試探時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必能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站住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曾受試 凡事體恤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主攙扶你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若遇憂愁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必能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心苦楚 真神知道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主會排好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當有信心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是最</a:t>
            </a: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要緊</a:t>
            </a:r>
            <a:endParaRPr lang="en-US" altLang="zh-TW" sz="5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能除 憂愁傷心</a:t>
            </a:r>
          </a:p>
          <a:p>
            <a:pPr algn="ctr">
              <a:buNone/>
            </a:pPr>
            <a:r>
              <a:rPr lang="zh-TW" altLang="en-US" sz="5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不住祈禱 主必答應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</TotalTime>
  <Words>118</Words>
  <Application>Microsoft Office PowerPoint</Application>
  <PresentationFormat>如螢幕大小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佈景主題4</vt:lpstr>
      <vt:lpstr>不住祈禱</vt:lpstr>
      <vt:lpstr>不住祈禱</vt:lpstr>
      <vt:lpstr>不住祈禱</vt:lpstr>
      <vt:lpstr>不住祈禱</vt:lpstr>
      <vt:lpstr>不住祈禱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不住祈禱</dc:title>
  <dc:creator>大唐</dc:creator>
  <cp:lastModifiedBy>Admin</cp:lastModifiedBy>
  <cp:revision>3</cp:revision>
  <dcterms:created xsi:type="dcterms:W3CDTF">2015-10-31T06:49:10Z</dcterms:created>
  <dcterms:modified xsi:type="dcterms:W3CDTF">2020-09-17T12:45:57Z</dcterms:modified>
</cp:coreProperties>
</file>