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2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F823-816E-4CE2-AAFF-78D1B56BB1CC}" type="datetimeFigureOut">
              <a:rPr lang="zh-TW" altLang="en-US" smtClean="0"/>
              <a:t>2020/3/28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63C40-AA5D-4562-8951-67244FB3C5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1651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F823-816E-4CE2-AAFF-78D1B56BB1CC}" type="datetimeFigureOut">
              <a:rPr lang="zh-TW" altLang="en-US" smtClean="0"/>
              <a:t>2020/3/28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63C40-AA5D-4562-8951-67244FB3C5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08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F823-816E-4CE2-AAFF-78D1B56BB1CC}" type="datetimeFigureOut">
              <a:rPr lang="zh-TW" altLang="en-US" smtClean="0"/>
              <a:t>2020/3/28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63C40-AA5D-4562-8951-67244FB3C5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0778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F823-816E-4CE2-AAFF-78D1B56BB1CC}" type="datetimeFigureOut">
              <a:rPr lang="zh-TW" altLang="en-US" smtClean="0"/>
              <a:t>2020/3/28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63C40-AA5D-4562-8951-67244FB3C5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832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F823-816E-4CE2-AAFF-78D1B56BB1CC}" type="datetimeFigureOut">
              <a:rPr lang="zh-TW" altLang="en-US" smtClean="0"/>
              <a:t>2020/3/28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63C40-AA5D-4562-8951-67244FB3C5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6721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F823-816E-4CE2-AAFF-78D1B56BB1CC}" type="datetimeFigureOut">
              <a:rPr lang="zh-TW" altLang="en-US" smtClean="0"/>
              <a:t>2020/3/28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63C40-AA5D-4562-8951-67244FB3C5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1569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F823-816E-4CE2-AAFF-78D1B56BB1CC}" type="datetimeFigureOut">
              <a:rPr lang="zh-TW" altLang="en-US" smtClean="0"/>
              <a:t>2020/3/28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63C40-AA5D-4562-8951-67244FB3C5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4091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F823-816E-4CE2-AAFF-78D1B56BB1CC}" type="datetimeFigureOut">
              <a:rPr lang="zh-TW" altLang="en-US" smtClean="0"/>
              <a:t>2020/3/28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63C40-AA5D-4562-8951-67244FB3C5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5736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F823-816E-4CE2-AAFF-78D1B56BB1CC}" type="datetimeFigureOut">
              <a:rPr lang="zh-TW" altLang="en-US" smtClean="0"/>
              <a:t>2020/3/28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63C40-AA5D-4562-8951-67244FB3C5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560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F823-816E-4CE2-AAFF-78D1B56BB1CC}" type="datetimeFigureOut">
              <a:rPr lang="zh-TW" altLang="en-US" smtClean="0"/>
              <a:t>2020/3/28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63C40-AA5D-4562-8951-67244FB3C5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2834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F823-816E-4CE2-AAFF-78D1B56BB1CC}" type="datetimeFigureOut">
              <a:rPr lang="zh-TW" altLang="en-US" smtClean="0"/>
              <a:t>2020/3/28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63C40-AA5D-4562-8951-67244FB3C5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023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BF823-816E-4CE2-AAFF-78D1B56BB1CC}" type="datetimeFigureOut">
              <a:rPr lang="zh-TW" altLang="en-US" smtClean="0"/>
              <a:t>2020/3/28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63C40-AA5D-4562-8951-67244FB3C5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579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十架犧牲的愛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耶穌捨身十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架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犧牲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誠然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擔起我的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憂患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背負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我的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痛苦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十架犧牲的愛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耶穌捨身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為我的過犯受鞭傷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流出寶血   救恩湧流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讓我罪得赦免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十架犧牲的愛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-96688" y="1600201"/>
            <a:ext cx="12288688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被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世人離棄凌辱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至死不退縮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喝下那苦杯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全然成就救贖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十架犧牲的愛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我主犧牲的愛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我的過犯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撇下榮耀尊貴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降下捨身拯救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十架犧牲的愛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十架犧牲的愛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眾罪已得潔淨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奴僕君王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權柄尊貴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屬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9</TotalTime>
  <Words>154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微軟正黑體</vt:lpstr>
      <vt:lpstr>新細明體</vt:lpstr>
      <vt:lpstr>Arial</vt:lpstr>
      <vt:lpstr>Calibri</vt:lpstr>
      <vt:lpstr>Theme1</vt:lpstr>
      <vt:lpstr>十架犧牲的愛</vt:lpstr>
      <vt:lpstr>十架犧牲的愛</vt:lpstr>
      <vt:lpstr>十架犧牲的愛</vt:lpstr>
      <vt:lpstr>十架犧牲的愛</vt:lpstr>
      <vt:lpstr>十架犧牲的愛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十架犧牲的愛</dc:title>
  <dc:creator>大唐</dc:creator>
  <cp:lastModifiedBy>Windows User</cp:lastModifiedBy>
  <cp:revision>3</cp:revision>
  <dcterms:created xsi:type="dcterms:W3CDTF">2018-01-31T13:44:49Z</dcterms:created>
  <dcterms:modified xsi:type="dcterms:W3CDTF">2020-03-28T02:38:16Z</dcterms:modified>
</cp:coreProperties>
</file>