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40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37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29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04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03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8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4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740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89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85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26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7344-0B00-4C8E-812F-E22CFF227588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7E16-1599-4C7D-BA79-129D5D8594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78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我最大的財富就是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我最大的財富就是神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祂我滿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  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也不缺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最大的財富就是神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3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奇妙中奇妙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好中的美好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意與我同住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遠是我救主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313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我最大的保障就是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我最大的保障就是神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祂我平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  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也不懼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最大的保障就是神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5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奇妙中奇妙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好中的美好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意與我同住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遠是我救主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1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我最大的喜樂就是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我最大的喜樂就是神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祂我喜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也不消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最大的喜樂就是神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最大的財富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奇妙中奇妙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好中的美好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意與我同住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遠是我救主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202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210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最大的財富</vt:lpstr>
      <vt:lpstr>最大的財富</vt:lpstr>
      <vt:lpstr>最大的財富</vt:lpstr>
      <vt:lpstr>最大的財富</vt:lpstr>
      <vt:lpstr>最大的財富</vt:lpstr>
      <vt:lpstr>最大的財富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最大的財富</dc:title>
  <dc:creator>Windows User</dc:creator>
  <cp:lastModifiedBy>Windows User</cp:lastModifiedBy>
  <cp:revision>1</cp:revision>
  <dcterms:created xsi:type="dcterms:W3CDTF">2020-03-27T17:08:53Z</dcterms:created>
  <dcterms:modified xsi:type="dcterms:W3CDTF">2020-03-27T17:12:52Z</dcterms:modified>
</cp:coreProperties>
</file>