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  <p:sldId id="261" r:id="rId4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108" y="12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7663F-A412-4EA0-B086-A49073A59FF1}" type="datetimeFigureOut">
              <a:rPr lang="zh-TW" altLang="en-US" smtClean="0"/>
              <a:t>2020/3/28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661FD-F59D-448A-8ED1-E547B71D51B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7663F-A412-4EA0-B086-A49073A59FF1}" type="datetimeFigureOut">
              <a:rPr lang="zh-TW" altLang="en-US" smtClean="0"/>
              <a:t>2020/3/28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661FD-F59D-448A-8ED1-E547B71D51B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7663F-A412-4EA0-B086-A49073A59FF1}" type="datetimeFigureOut">
              <a:rPr lang="zh-TW" altLang="en-US" smtClean="0"/>
              <a:t>2020/3/28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661FD-F59D-448A-8ED1-E547B71D51B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7663F-A412-4EA0-B086-A49073A59FF1}" type="datetimeFigureOut">
              <a:rPr lang="zh-TW" altLang="en-US" smtClean="0"/>
              <a:t>2020/3/28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661FD-F59D-448A-8ED1-E547B71D51B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7663F-A412-4EA0-B086-A49073A59FF1}" type="datetimeFigureOut">
              <a:rPr lang="zh-TW" altLang="en-US" smtClean="0"/>
              <a:t>2020/3/28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661FD-F59D-448A-8ED1-E547B71D51B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7663F-A412-4EA0-B086-A49073A59FF1}" type="datetimeFigureOut">
              <a:rPr lang="zh-TW" altLang="en-US" smtClean="0"/>
              <a:t>2020/3/28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661FD-F59D-448A-8ED1-E547B71D51B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7663F-A412-4EA0-B086-A49073A59FF1}" type="datetimeFigureOut">
              <a:rPr lang="zh-TW" altLang="en-US" smtClean="0"/>
              <a:t>2020/3/28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661FD-F59D-448A-8ED1-E547B71D51B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7663F-A412-4EA0-B086-A49073A59FF1}" type="datetimeFigureOut">
              <a:rPr lang="zh-TW" altLang="en-US" smtClean="0"/>
              <a:t>2020/3/28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661FD-F59D-448A-8ED1-E547B71D51B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7663F-A412-4EA0-B086-A49073A59FF1}" type="datetimeFigureOut">
              <a:rPr lang="zh-TW" altLang="en-US" smtClean="0"/>
              <a:t>2020/3/28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661FD-F59D-448A-8ED1-E547B71D51B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7663F-A412-4EA0-B086-A49073A59FF1}" type="datetimeFigureOut">
              <a:rPr lang="zh-TW" altLang="en-US" smtClean="0"/>
              <a:t>2020/3/28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661FD-F59D-448A-8ED1-E547B71D51B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7663F-A412-4EA0-B086-A49073A59FF1}" type="datetimeFigureOut">
              <a:rPr lang="zh-TW" altLang="en-US" smtClean="0"/>
              <a:t>2020/3/28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661FD-F59D-448A-8ED1-E547B71D51B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97663F-A412-4EA0-B086-A49073A59FF1}" type="datetimeFigureOut">
              <a:rPr lang="zh-TW" altLang="en-US" smtClean="0"/>
              <a:t>2020/3/28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0661FD-F59D-448A-8ED1-E547B71D51B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>
                <a:latin typeface="微軟正黑體" pitchFamily="34" charset="-120"/>
                <a:ea typeface="微軟正黑體" pitchFamily="34" charset="-120"/>
              </a:rPr>
              <a:t>順服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943349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>
                <a:latin typeface="微軟正黑體" pitchFamily="34" charset="-120"/>
                <a:ea typeface="微軟正黑體" pitchFamily="34" charset="-120"/>
              </a:rPr>
              <a:t>當我不</a:t>
            </a:r>
            <a:r>
              <a:rPr lang="zh-TW" altLang="en-US" sz="4800" b="1" dirty="0" smtClean="0">
                <a:latin typeface="微軟正黑體" pitchFamily="34" charset="-120"/>
                <a:ea typeface="微軟正黑體" pitchFamily="34" charset="-120"/>
              </a:rPr>
              <a:t>明白</a:t>
            </a:r>
            <a:r>
              <a:rPr lang="en-US" altLang="zh-TW" sz="4800" b="1" dirty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4800" b="1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4800" b="1" dirty="0" smtClean="0">
                <a:latin typeface="微軟正黑體" pitchFamily="34" charset="-120"/>
                <a:ea typeface="微軟正黑體" pitchFamily="34" charset="-120"/>
              </a:rPr>
              <a:t>事情的由來</a:t>
            </a:r>
            <a:endParaRPr lang="en-US" altLang="zh-TW" sz="48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latin typeface="微軟正黑體" pitchFamily="34" charset="-120"/>
                <a:ea typeface="微軟正黑體" pitchFamily="34" charset="-120"/>
              </a:rPr>
              <a:t>信心</a:t>
            </a:r>
            <a:r>
              <a:rPr lang="zh-TW" altLang="en-US" sz="4800" b="1" dirty="0">
                <a:latin typeface="微軟正黑體" pitchFamily="34" charset="-120"/>
                <a:ea typeface="微軟正黑體" pitchFamily="34" charset="-120"/>
              </a:rPr>
              <a:t>不足的</a:t>
            </a:r>
            <a:r>
              <a:rPr lang="zh-TW" altLang="en-US" sz="4800" b="1" dirty="0" smtClean="0">
                <a:latin typeface="微軟正黑體" pitchFamily="34" charset="-120"/>
                <a:ea typeface="微軟正黑體" pitchFamily="34" charset="-120"/>
              </a:rPr>
              <a:t>時候</a:t>
            </a:r>
            <a:r>
              <a:rPr lang="en-US" altLang="zh-TW" sz="4800" b="1" dirty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4800" b="1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4800" b="1" dirty="0" smtClean="0">
                <a:latin typeface="微軟正黑體" pitchFamily="34" charset="-120"/>
                <a:ea typeface="微軟正黑體" pitchFamily="34" charset="-120"/>
              </a:rPr>
              <a:t>求</a:t>
            </a:r>
            <a:r>
              <a:rPr lang="zh-TW" altLang="en-US" sz="4800" b="1" dirty="0"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TW" altLang="en-US" sz="4800" b="1" dirty="0" smtClean="0">
                <a:latin typeface="微軟正黑體" pitchFamily="34" charset="-120"/>
                <a:ea typeface="微軟正黑體" pitchFamily="34" charset="-120"/>
              </a:rPr>
              <a:t>幫助</a:t>
            </a:r>
            <a:endParaRPr lang="en-US" altLang="zh-TW" sz="48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latin typeface="微軟正黑體" pitchFamily="34" charset="-120"/>
                <a:ea typeface="微軟正黑體" pitchFamily="34" charset="-120"/>
              </a:rPr>
              <a:t>生命在</a:t>
            </a:r>
            <a:r>
              <a:rPr lang="zh-TW" altLang="en-US" sz="4800" b="1" dirty="0" smtClean="0">
                <a:latin typeface="微軟正黑體" pitchFamily="34" charset="-120"/>
                <a:ea typeface="微軟正黑體" pitchFamily="34" charset="-120"/>
              </a:rPr>
              <a:t>於</a:t>
            </a:r>
            <a:r>
              <a:rPr lang="zh-CN" altLang="en-US" sz="4800" b="1" dirty="0"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en-US" altLang="zh-TW" sz="4800" b="1" dirty="0" smtClean="0"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4800" b="1" dirty="0">
                <a:latin typeface="微軟正黑體" pitchFamily="34" charset="-120"/>
                <a:ea typeface="微軟正黑體" pitchFamily="34" charset="-120"/>
              </a:rPr>
              <a:t>萬事皆</a:t>
            </a:r>
            <a:r>
              <a:rPr lang="zh-TW" altLang="en-US" sz="4800" b="1" dirty="0" smtClean="0">
                <a:latin typeface="微軟正黑體" pitchFamily="34" charset="-120"/>
                <a:ea typeface="微軟正黑體" pitchFamily="34" charset="-120"/>
              </a:rPr>
              <a:t>屬</a:t>
            </a:r>
            <a:r>
              <a:rPr lang="zh-CN" altLang="en-US" sz="4800" b="1" dirty="0">
                <a:latin typeface="微軟正黑體" pitchFamily="34" charset="-120"/>
                <a:ea typeface="微軟正黑體" pitchFamily="34" charset="-120"/>
              </a:rPr>
              <a:t>袮</a:t>
            </a:r>
            <a:endParaRPr lang="en-US" altLang="zh-TW" sz="48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latin typeface="微軟正黑體" pitchFamily="34" charset="-120"/>
                <a:ea typeface="微軟正黑體" pitchFamily="34" charset="-120"/>
              </a:rPr>
              <a:t>信心動搖的時候</a:t>
            </a:r>
            <a:r>
              <a:rPr lang="en-US" altLang="zh-TW" sz="4800" b="1" dirty="0"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4800" b="1" dirty="0">
                <a:latin typeface="微軟正黑體" pitchFamily="34" charset="-120"/>
                <a:ea typeface="微軟正黑體" pitchFamily="34" charset="-120"/>
              </a:rPr>
              <a:t>我要信</a:t>
            </a:r>
            <a:r>
              <a:rPr lang="zh-TW" altLang="en-US" sz="4800" b="1" dirty="0" smtClean="0">
                <a:latin typeface="微軟正黑體" pitchFamily="34" charset="-120"/>
                <a:ea typeface="微軟正黑體" pitchFamily="34" charset="-120"/>
              </a:rPr>
              <a:t>靠</a:t>
            </a:r>
            <a:endParaRPr lang="en-US" altLang="zh-TW" sz="48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endParaRPr lang="zh-TW" altLang="en-US" sz="48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>
                <a:latin typeface="微軟正黑體" pitchFamily="34" charset="-120"/>
                <a:ea typeface="微軟正黑體" pitchFamily="34" charset="-120"/>
              </a:rPr>
              <a:t>順服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200151"/>
            <a:ext cx="9144000" cy="3394472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>
                <a:latin typeface="微軟正黑體" pitchFamily="34" charset="-120"/>
                <a:ea typeface="微軟正黑體" pitchFamily="34" charset="-120"/>
              </a:rPr>
              <a:t>我相</a:t>
            </a:r>
            <a:r>
              <a:rPr lang="zh-TW" altLang="en-US" sz="4800" b="1" dirty="0" smtClean="0">
                <a:latin typeface="微軟正黑體" pitchFamily="34" charset="-120"/>
                <a:ea typeface="微軟正黑體" pitchFamily="34" charset="-120"/>
              </a:rPr>
              <a:t>信</a:t>
            </a:r>
            <a:r>
              <a:rPr lang="zh-CN" altLang="en-US" sz="4800" b="1" dirty="0"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 smtClean="0"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zh-TW" altLang="en-US" sz="4800" b="1" dirty="0">
                <a:latin typeface="微軟正黑體" pitchFamily="34" charset="-120"/>
                <a:ea typeface="微軟正黑體" pitchFamily="34" charset="-120"/>
              </a:rPr>
              <a:t>意</a:t>
            </a:r>
            <a:r>
              <a:rPr lang="zh-TW" altLang="en-US" sz="4800" b="1" dirty="0" smtClean="0">
                <a:latin typeface="微軟正黑體" pitchFamily="34" charset="-120"/>
                <a:ea typeface="微軟正黑體" pitchFamily="34" charset="-120"/>
              </a:rPr>
              <a:t>念</a:t>
            </a:r>
            <a:r>
              <a:rPr lang="en-US" altLang="zh-TW" sz="4800" b="1" dirty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4800" b="1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4800" b="1" dirty="0" smtClean="0">
                <a:latin typeface="微軟正黑體" pitchFamily="34" charset="-120"/>
                <a:ea typeface="微軟正黑體" pitchFamily="34" charset="-120"/>
              </a:rPr>
              <a:t>高</a:t>
            </a:r>
            <a:r>
              <a:rPr lang="zh-TW" altLang="en-US" sz="4800" b="1" dirty="0">
                <a:latin typeface="微軟正黑體" pitchFamily="34" charset="-120"/>
                <a:ea typeface="微軟正黑體" pitchFamily="34" charset="-120"/>
              </a:rPr>
              <a:t>過我的意念</a:t>
            </a:r>
            <a:endParaRPr lang="en-US" altLang="zh-TW" sz="48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latin typeface="微軟正黑體" pitchFamily="34" charset="-120"/>
                <a:ea typeface="微軟正黑體" pitchFamily="34" charset="-120"/>
              </a:rPr>
              <a:t>萬事互相效</a:t>
            </a:r>
            <a:r>
              <a:rPr lang="zh-TW" altLang="en-US" sz="4800" b="1" dirty="0" smtClean="0">
                <a:latin typeface="微軟正黑體" pitchFamily="34" charset="-120"/>
                <a:ea typeface="微軟正黑體" pitchFamily="34" charset="-120"/>
              </a:rPr>
              <a:t>力</a:t>
            </a:r>
            <a:r>
              <a:rPr lang="en-US" altLang="zh-TW" sz="4800" b="1" dirty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4800" b="1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4800" b="1" dirty="0" smtClean="0">
                <a:latin typeface="微軟正黑體" pitchFamily="34" charset="-120"/>
                <a:ea typeface="微軟正黑體" pitchFamily="34" charset="-120"/>
              </a:rPr>
              <a:t>叫</a:t>
            </a:r>
            <a:r>
              <a:rPr lang="zh-TW" altLang="en-US" sz="4800" b="1" dirty="0">
                <a:latin typeface="微軟正黑體" pitchFamily="34" charset="-120"/>
                <a:ea typeface="微軟正黑體" pitchFamily="34" charset="-120"/>
              </a:rPr>
              <a:t>愛神的人得益</a:t>
            </a:r>
            <a:r>
              <a:rPr lang="zh-TW" altLang="en-US" sz="4800" b="1" dirty="0" smtClean="0">
                <a:latin typeface="微軟正黑體" pitchFamily="34" charset="-120"/>
                <a:ea typeface="微軟正黑體" pitchFamily="34" charset="-120"/>
              </a:rPr>
              <a:t>處</a:t>
            </a:r>
            <a:endParaRPr lang="en-US" altLang="zh-TW" sz="48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latin typeface="微軟正黑體" pitchFamily="34" charset="-120"/>
                <a:ea typeface="微軟正黑體" pitchFamily="34" charset="-120"/>
              </a:rPr>
              <a:t>我相</a:t>
            </a:r>
            <a:r>
              <a:rPr lang="zh-TW" altLang="en-US" sz="4800" b="1" dirty="0" smtClean="0">
                <a:latin typeface="微軟正黑體" pitchFamily="34" charset="-120"/>
                <a:ea typeface="微軟正黑體" pitchFamily="34" charset="-120"/>
              </a:rPr>
              <a:t>信</a:t>
            </a:r>
            <a:r>
              <a:rPr lang="zh-CN" altLang="en-US" sz="4800" b="1" dirty="0"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 smtClean="0"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zh-TW" altLang="en-US" sz="4800" b="1" dirty="0">
                <a:latin typeface="微軟正黑體" pitchFamily="34" charset="-120"/>
                <a:ea typeface="微軟正黑體" pitchFamily="34" charset="-120"/>
              </a:rPr>
              <a:t>道路</a:t>
            </a:r>
            <a:r>
              <a:rPr lang="en-US" altLang="zh-TW" sz="4800" b="1" dirty="0"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4800" b="1" dirty="0">
                <a:latin typeface="微軟正黑體" pitchFamily="34" charset="-120"/>
                <a:ea typeface="微軟正黑體" pitchFamily="34" charset="-120"/>
              </a:rPr>
              <a:t>高過我的道路</a:t>
            </a:r>
            <a:endParaRPr lang="en-US" altLang="zh-TW" sz="48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latin typeface="微軟正黑體" pitchFamily="34" charset="-120"/>
                <a:ea typeface="微軟正黑體" pitchFamily="34" charset="-120"/>
              </a:rPr>
              <a:t>我甘願謙卑順</a:t>
            </a:r>
            <a:r>
              <a:rPr lang="zh-TW" altLang="en-US" sz="4800" b="1" dirty="0" smtClean="0">
                <a:latin typeface="微軟正黑體" pitchFamily="34" charset="-120"/>
                <a:ea typeface="微軟正黑體" pitchFamily="34" charset="-120"/>
              </a:rPr>
              <a:t>服</a:t>
            </a:r>
            <a:endParaRPr lang="zh-TW" altLang="en-US" sz="48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>
                <a:latin typeface="微軟正黑體" pitchFamily="34" charset="-120"/>
                <a:ea typeface="微軟正黑體" pitchFamily="34" charset="-120"/>
              </a:rPr>
              <a:t>順服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latin typeface="微軟正黑體" pitchFamily="34" charset="-120"/>
                <a:ea typeface="微軟正黑體" pitchFamily="34" charset="-120"/>
              </a:rPr>
              <a:t>我相</a:t>
            </a:r>
            <a:r>
              <a:rPr lang="zh-TW" altLang="en-US" sz="4800" b="1" dirty="0" smtClean="0">
                <a:latin typeface="微軟正黑體" pitchFamily="34" charset="-120"/>
                <a:ea typeface="微軟正黑體" pitchFamily="34" charset="-120"/>
              </a:rPr>
              <a:t>信</a:t>
            </a:r>
            <a:r>
              <a:rPr lang="zh-CN" altLang="en-US" sz="4800" b="1" dirty="0"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 smtClean="0"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zh-TW" altLang="en-US" sz="4800" b="1" dirty="0">
                <a:latin typeface="微軟正黑體" pitchFamily="34" charset="-120"/>
                <a:ea typeface="微軟正黑體" pitchFamily="34" charset="-120"/>
              </a:rPr>
              <a:t>應許</a:t>
            </a:r>
            <a:endParaRPr lang="en-US" altLang="zh-TW" sz="48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latin typeface="微軟正黑體" pitchFamily="34" charset="-120"/>
                <a:ea typeface="微軟正黑體" pitchFamily="34" charset="-120"/>
              </a:rPr>
              <a:t>倚</a:t>
            </a:r>
            <a:r>
              <a:rPr lang="zh-TW" altLang="en-US" sz="4800" b="1" dirty="0" smtClean="0">
                <a:latin typeface="微軟正黑體" pitchFamily="34" charset="-120"/>
                <a:ea typeface="微軟正黑體" pitchFamily="34" charset="-120"/>
              </a:rPr>
              <a:t>靠</a:t>
            </a:r>
            <a:r>
              <a:rPr lang="zh-CN" altLang="en-US" sz="4800" b="1" dirty="0"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 smtClean="0"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zh-TW" altLang="en-US" sz="4800" b="1" dirty="0">
                <a:latin typeface="微軟正黑體" pitchFamily="34" charset="-120"/>
                <a:ea typeface="微軟正黑體" pitchFamily="34" charset="-120"/>
              </a:rPr>
              <a:t>恩典</a:t>
            </a:r>
            <a:endParaRPr lang="en-US" altLang="zh-TW" sz="48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latin typeface="微軟正黑體" pitchFamily="34" charset="-120"/>
                <a:ea typeface="微軟正黑體" pitchFamily="34" charset="-120"/>
              </a:rPr>
              <a:t> 我甘願謙卑順服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hurch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Church Theme</Template>
  <TotalTime>6</TotalTime>
  <Words>116</Words>
  <Application>Microsoft Office PowerPoint</Application>
  <PresentationFormat>On-screen Show (16:9)</PresentationFormat>
  <Paragraphs>14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微軟正黑體</vt:lpstr>
      <vt:lpstr>新細明體</vt:lpstr>
      <vt:lpstr>Arial</vt:lpstr>
      <vt:lpstr>Calibri</vt:lpstr>
      <vt:lpstr>Church Theme</vt:lpstr>
      <vt:lpstr>順服</vt:lpstr>
      <vt:lpstr>順服</vt:lpstr>
      <vt:lpstr>順服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順服</dc:title>
  <dc:creator>大唐</dc:creator>
  <cp:lastModifiedBy>Windows User</cp:lastModifiedBy>
  <cp:revision>3</cp:revision>
  <dcterms:created xsi:type="dcterms:W3CDTF">2018-04-05T14:02:35Z</dcterms:created>
  <dcterms:modified xsi:type="dcterms:W3CDTF">2020-03-27T17:16:35Z</dcterms:modified>
</cp:coreProperties>
</file>